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0658B-3601-4D62-A553-D6F7C242A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4C56B-1AC7-46C7-932E-1396524A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CF07D-E3EC-4FD6-B23F-4D0CF243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6D3AA-B626-43E0-B376-7B81C9EC7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24EDB-DFA6-46C1-A7E3-5CDDA49AD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17B8E-4796-41A2-9B1B-E70FD7FA8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93CE5-894D-4951-B926-113256DC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43AAD-92BC-4957-BF49-3005BF0DF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BE070-718F-4753-963B-83887630D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A1947-F4C5-459A-829B-9F9C2A4C0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EDE87-3BBF-4A34-875C-E5503A4C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31110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学生会纪检部月工作计划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上月工作总结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本月工作重点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具体工作计划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资源安排和预算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监督和评估机制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87" r="3068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提高学生纪律意识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通过制定和执行纪检工作计划，引导学生树立正确的纪律观念，自觉遵守学校规章制度。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维护校园秩序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确保学校教育教学活动的正常进行，营造和谐、稳定的校园环境。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培养学生自我管理能力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通过纪检工作，锻炼学生的自我约束和自我管理能力，促进其全面发展。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明确工作目标和任务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通过制定详细的工作计划，明确纪检部的工作目标和具体任务，确保工作的有序进行。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提高工作效率和质量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合理规划时间和资源，避免工作的盲目性和随意性，提高工作效率和质量。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加强部门内部协作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明确各个成员的职责和任务分工，促进部门内部的沟通和协作，形成工作合力。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为学校管理工作提供依据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纪检部的工作计划可以作为学校管理工作的参考依据，为学校领导和相关部门提供决策支持。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上月工作总结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我们按照学校规定，对学生进行了日常纪律检查，包括迟到、早退、旷课等方面，并对违规学生进行了相应的处理。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在上学期的期末考试中，我们纪检部成员严格遵守考场纪律，认真监督考试过程，确保了考试的公平、公正。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考场监督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在学校举办的大型活动中，我们纪检部负责现场秩序的维护和安保工作，确保了活动的顺利进行。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在处理一些违纪事件时，我们的工作效率不够高，需要进一步优化工作流程和提高工作效率。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工作效率有待提高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沟通协作不够顺畅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5" b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宣传教育力度不够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纪检部内部成员之间的沟通协作存在一些问题，需要进一步加强团队协作和沟通能力。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我们在宣传教育方面的工作力度不够，需要加强对学生的纪律教育和宣传。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708" r="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加强与其他部门的协作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我们需要加强与其他学生组织和学校相关部门的协作和沟通，共同维护学校的纪律和秩序。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我们需要进一步加强纪检部内部建设，包括完善工作制度、加强成员培训等，提高工作效率和团队协作能力。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我们需要加强对学生的纪律教育和宣传，提高学生的纪律意识和自我约束能力。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经验和教训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本月工作重点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加强对学校内学生的纪律检查，确保学生遵守校规校纪，维护良好的学习、生活秩序。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通过举办讲座、发放宣传资料等形式，提高学生对纪律规定的认识和重视程度。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对违反校规校纪的学生进行严肃处理，以儆效尤，维护校园纪律的严肃性。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9" r="28929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需要关注和解决的问题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重点关注学生迟到、早退、旷课等违反课堂纪律的行为，采取有效措施加以纠正。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留意学生宿舍内违规使用电器、夜不归宿等问题，及时进行处理。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关注校园内欺凌、暴力等严重违纪行为，一经发现立即予以制止并上报学校。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及时了解学生课程安排和考勤情况，共同推进学风建设。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与教务处协作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共同关注学生的心理健康和成长需求，提供必要的支持和帮助。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与学生处配合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加强校园安全巡查和监控，共同维护校园安全稳定。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与保卫处合作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与其他部门的协作和配合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具体工作计划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纪律检查标准制定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制定详细的纪律检查标准，确保检查过程公正、公开、透明。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纪律检查结果反馈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将检查结果及时反馈给相关部门和个人，对存在的问题进行督促整改。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定期开展纪律检查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每周至少进行一次纪律检查，包括学生穿着、言行举止、校园环境等方面。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纪律检查工作计划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https://d.book118.com/357131110006006042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2024-09-15T03:24:28.407</cp:lastPrinted>
  <dcterms:created xsi:type="dcterms:W3CDTF">2024-09-14T19:24:28Z</dcterms:created>
  <dcterms:modified xsi:type="dcterms:W3CDTF">2024-09-14T19:24:30Z</dcterms:modified>
</cp:coreProperties>
</file>