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748AA-7B1A-4C52-A35D-2A02CE3AD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5E6AA-C1D7-4527-864A-222AB95AA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BFE66-57F0-45E2-85F8-D0606E5B4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3C5E7-340E-4B31-A6E3-E5982473E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749590-7D78-4656-9158-685C55D29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342270-8001-4268-8D42-877FF6F26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A0B26-EF0B-42B2-B710-52AB949E5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E3151-E257-4082-9E7F-5D5133CA9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0B11E-CAE5-4DF5-9DFA-D7292C971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44418-3B88-4401-8F1F-64A23C0C8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C28ED-2422-4E09-9EF2-4D35CBF8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3214214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研究中心科研计划书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研究方法与技术路线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研究团队与分工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636" b="1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72" b="26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49" b="63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当前社会面临的问题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描述当前社会面临的具体问题，如环境问题、健康问题、经济发展问题等。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介绍国内外对该问题的研究现状，包括主要研究成果、研究空白和研究局限性。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阐述为什么需要开展该研究，强调研究的紧迫性和重要性。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说明该研究对理论建设的贡献，如填补理论空白、完善理论体系等。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说明该研究对解决实际问题的作用，如指导政策制定、推动产业发展等。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说明该研究对学术发展的推动作用，如提升学术水平、促进学术交流等。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研究目标与内容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069" r="406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851" r="2085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通过研究，探索新的科学理论或技术，推动相关领域的发展。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将研究成果应用于实际问题解决，提高生产力和社会效益。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应用性目标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培养高水平科研人才，提升研究团队的综合素质。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人才培养目标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加强学术交流与合作，提升研究团队在国际上的影响力。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学术交流目标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基础研究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应用研究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综合研究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337" r="1533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针对学科前沿问题，开展深入的基础研究，探索新的科学理论和技术原理。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针对生产、生活等实际问题，开展应用研究，开发实用的新技术、新产品。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通过实验验证理论，探索新的科学规律和技术方法，为实际应用提供科学依据。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跨学科、跨领域开展综合性研究，推动多学科交叉融合发展。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研究方法与技术路线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通过收集数据、建立模型、进行实验等方式，对研究假设进行验证，得出科学结论。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跨文化比较法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对不同文化背景下的同类问题进行比较分析，找出共性和差异，为解决全球性问题提供思路。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选取具有代表性的案例，进行深入剖析，总结经验和教训，为同类问题提供借鉴。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对相关领域的研究成果进行系统梳理，找出研究的空白和不足，为研究提供理论依据和指导。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利用问卷调查、实地观察、实验测量等多种方式，收集相关数据。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根据研究目的和假设，构建相应的数学模型或计算机模拟模型，对实际情况进行模拟和分析。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运用统计分析、机器学习等技术手段，对数据进行处理和分析，提取有价值的信息。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将研究结果以图表、报告等形式呈现出来，便于理解和应用。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研究计划与时间表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研究计划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明确研究的核心目的和预期结果，确保研究工作始终围绕目标展开。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详细阐述将采用的研究手段、技术或模型，以及选择这些方法的理由。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说明数据来源、收集方法和数据分析的具体步骤，确保数据的准确性和可靠性。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针对需要实验验证的假设或论点，设计合理的实验方案，包括实验材料、实验步骤和实验预期结果。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将整个研究过程划分为若干个阶段，如立项阶段、数据收集阶段、数据分析阶段、实验阶段等。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研究阶段划分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为每个阶段设定具体的时间限制，确保研究进度按计划进行。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时间节点安排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在关键时间节点上，设定需要完成的重要任务或达到的标志性成果，以便监控研究进度。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里程碑事件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针对可能出现的意外情况或延误，制定相应的应对措施和调整方案，确保研究工作的顺利进行。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应急计划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https://d.book118.com/357132142144006042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2024-09-16T06:29:23.094</cp:lastPrinted>
  <dcterms:created xsi:type="dcterms:W3CDTF">2024-09-15T22:29:23Z</dcterms:created>
  <dcterms:modified xsi:type="dcterms:W3CDTF">2024-09-15T22:29:25Z</dcterms:modified>
</cp:coreProperties>
</file>