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A60C25-5C8F-4B8F-B755-1C81B4BF7A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F90167-B600-4F92-9EFA-7B1CA7193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ADA262-F4AC-41A1-8539-EE2DDAB901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C45E87-3321-47F0-ACD2-704AD7546B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1DCBA6-1D5A-483F-8517-AD2E80AB21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50D35C-3DBA-441C-BC7C-D3D4CEF103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FE984C-4FA7-499F-A39E-3DA4CCDA47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DF5C63-3458-4798-B060-4118A3D3D9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CA8467-8DB6-41BE-9BCF-5B5C66E2F8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9A7933-DCD9-4466-BF07-646836748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C02B1-878D-4BCF-AF1E-8833538C5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34020200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CNN在自然语言处理中的应用</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引言：自然语言处理与CNN的应用背景
 CNN的基本原理：卷积神经网络介绍
 文本分类：CNN在文本分类中的应用
 语义分析：CNN在语义分析中的应用
 机器翻译：CNN在机器翻译中的应用
 情感分析：CNN在情感分析中的应用
 问答系统：CNN在问答系统中的应用
 结论：CNN在自然语言处理中的未来发展方向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引言：自然语言处理与CNN的应用背景</a:t>
            </a:r>
          </a:p>
        </p:txBody>
      </p:sp>
      <p:sp>
        <p:nvSpPr>
          <p:cNvPr id="3" name="Subtitle 2"/>
          <p:cNvSpPr>
            <a:spLocks noGrp="1"/>
          </p:cNvSpPr>
          <p:nvPr>
            <p:ph type="subTitle" idx="1"/>
          </p:nvPr>
        </p:nvSpPr>
        <p:spPr/>
        <p:txBody>
          <a:bodyPr/>
          <a:lstStyle/>
          <a:p>
            <a:r>
              <a:t>CNN在自然语言处理中的应用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引言：自然语言处理与CNN的应用背景</a:t>
            </a:r>
          </a:p>
        </p:txBody>
      </p:sp>
      <p:sp>
        <p:nvSpPr>
          <p:cNvPr id="3" name="Text Placeholder 2"/>
          <p:cNvSpPr>
            <a:spLocks noGrp="1"/>
          </p:cNvSpPr>
          <p:nvPr>
            <p:ph type="body" idx="1"/>
          </p:nvPr>
        </p:nvSpPr>
        <p:spPr/>
        <p:txBody>
          <a:bodyPr/>
          <a:lstStyle/>
          <a:p>
            <a:r>
              <a:t>自然语言处理的发展背景</a:t>
            </a:r>
          </a:p>
        </p:txBody>
      </p:sp>
      <p:sp>
        <p:nvSpPr>
          <p:cNvPr id="4" name="Content Placeholder 3"/>
          <p:cNvSpPr>
            <a:spLocks noGrp="1"/>
          </p:cNvSpPr>
          <p:nvPr>
            <p:ph sz="half" idx="2"/>
          </p:nvPr>
        </p:nvSpPr>
        <p:spPr/>
        <p:txBody>
          <a:bodyPr/>
          <a:lstStyle/>
          <a:p>
            <a:r>
              <a:t>1.自然语言处理是人工智能的一个重要分支，其目标是使计算机能够理解、解释和生成人类语言。</a:t>
            </a:r>
          </a:p>
          <a:p>
            <a:r>
              <a:t>2.随着互联网和社交媒体的发展，大量的文本数据被产生，这为自然语言处理的研究提供了丰富的资源。</a:t>
            </a:r>
          </a:p>
          <a:p>
            <a:r>
              <a:t>3.在过去的几十年里，自然语言处理技术取得了显著的进步，包括机器翻译、语音识别、情感分析等。</a:t>
            </a:r>
          </a:p>
          <a:p/>
        </p:txBody>
      </p:sp>
      <p:sp>
        <p:nvSpPr>
          <p:cNvPr id="5" name="Text Placeholder 4"/>
          <p:cNvSpPr>
            <a:spLocks noGrp="1"/>
          </p:cNvSpPr>
          <p:nvPr>
            <p:ph type="body" idx="3"/>
          </p:nvPr>
        </p:nvSpPr>
        <p:spPr/>
        <p:txBody>
          <a:bodyPr/>
          <a:lstStyle/>
          <a:p>
            <a:r>
              <a:t>深度学习与卷积神经网络的应用背景</a:t>
            </a:r>
          </a:p>
        </p:txBody>
      </p:sp>
      <p:sp>
        <p:nvSpPr>
          <p:cNvPr id="6" name="Content Placeholder 5"/>
          <p:cNvSpPr>
            <a:spLocks noGrp="1"/>
          </p:cNvSpPr>
          <p:nvPr>
            <p:ph sz="half" idx="4"/>
          </p:nvPr>
        </p:nvSpPr>
        <p:spPr/>
        <p:txBody>
          <a:bodyPr/>
          <a:lstStyle/>
          <a:p>
            <a:r>
              <a:t>1.深度学习是一种人工神经网络的形式，它可以模拟人脑的学习过程，以解决复杂的问题。</a:t>
            </a:r>
          </a:p>
          <a:p>
            <a:r>
              <a:t>2.卷积神经网络（CNN）是深度学习的一种形式，它特别适合于图像处理任务，但也可以用于自然语言处理。</a:t>
            </a:r>
          </a:p>
          <a:p>
            <a:r>
              <a:t>3.近年来，由于计算能力的提高和大数据的支持，深度学习和CNN已经成为自然语言处理的主要工具。</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引言：自然语言处理与CNN的应用背景</a:t>
            </a:r>
          </a:p>
        </p:txBody>
      </p:sp>
      <p:sp>
        <p:nvSpPr>
          <p:cNvPr id="3" name="Text Placeholder 2"/>
          <p:cNvSpPr>
            <a:spLocks noGrp="1"/>
          </p:cNvSpPr>
          <p:nvPr>
            <p:ph type="body" idx="1"/>
          </p:nvPr>
        </p:nvSpPr>
        <p:spPr/>
        <p:txBody>
          <a:bodyPr/>
          <a:lstStyle/>
          <a:p>
            <a:r>
              <a:t>CNN在自然语言处理中的优势</a:t>
            </a:r>
          </a:p>
        </p:txBody>
      </p:sp>
      <p:sp>
        <p:nvSpPr>
          <p:cNvPr id="4" name="Content Placeholder 3"/>
          <p:cNvSpPr>
            <a:spLocks noGrp="1"/>
          </p:cNvSpPr>
          <p:nvPr>
            <p:ph sz="half" idx="2"/>
          </p:nvPr>
        </p:nvSpPr>
        <p:spPr/>
        <p:txBody>
          <a:bodyPr/>
          <a:lstStyle/>
          <a:p>
            <a:r>
              <a:t>1.CNN可以有效地捕捉文本中的局部特征，这对于理解句子的含义非常重要。</a:t>
            </a:r>
          </a:p>
          <a:p>
            <a:r>
              <a:t>2.CNN可以通过共享权重来减少参数数量，从而避免过拟合问题。</a:t>
            </a:r>
          </a:p>
          <a:p>
            <a:r>
              <a:t>3.CNN可以并行处理文本数据，因此具有很高的训练效率。</a:t>
            </a:r>
          </a:p>
          <a:p/>
        </p:txBody>
      </p:sp>
      <p:sp>
        <p:nvSpPr>
          <p:cNvPr id="5" name="Text Placeholder 4"/>
          <p:cNvSpPr>
            <a:spLocks noGrp="1"/>
          </p:cNvSpPr>
          <p:nvPr>
            <p:ph type="body" idx="3"/>
          </p:nvPr>
        </p:nvSpPr>
        <p:spPr/>
        <p:txBody>
          <a:bodyPr/>
          <a:lstStyle/>
          <a:p>
            <a:r>
              <a:t>CNN在自然语言处理中的应用领域</a:t>
            </a:r>
          </a:p>
        </p:txBody>
      </p:sp>
      <p:sp>
        <p:nvSpPr>
          <p:cNvPr id="6" name="Content Placeholder 5"/>
          <p:cNvSpPr>
            <a:spLocks noGrp="1"/>
          </p:cNvSpPr>
          <p:nvPr>
            <p:ph sz="half" idx="4"/>
          </p:nvPr>
        </p:nvSpPr>
        <p:spPr/>
        <p:txBody>
          <a:bodyPr/>
          <a:lstStyle/>
          <a:p>
            <a:r>
              <a:t>1.文本分类：通过CNN对文本进行分类，例如垃圾邮件过滤、新闻分类等。</a:t>
            </a:r>
          </a:p>
          <a:p>
            <a:r>
              <a:t>2.命名实体识别：通过CNN识别文本中的命名实体，例如人名、地名等。</a:t>
            </a:r>
          </a:p>
          <a:p>
            <a:r>
              <a:t>3.句子关系识别：通过CNN识别句子之间的关系，例如因果关系、转折关系等。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引言：自然语言处理与CNN的应用背景</a:t>
            </a:r>
          </a:p>
        </p:txBody>
      </p:sp>
      <p:sp>
        <p:nvSpPr>
          <p:cNvPr id="3" name="Text Placeholder 2"/>
          <p:cNvSpPr>
            <a:spLocks noGrp="1"/>
          </p:cNvSpPr>
          <p:nvPr>
            <p:ph type="body" idx="1"/>
          </p:nvPr>
        </p:nvSpPr>
        <p:spPr/>
        <p:txBody>
          <a:bodyPr/>
          <a:lstStyle/>
          <a:p>
            <a:r>
              <a:t>未来研究方向</a:t>
            </a:r>
          </a:p>
        </p:txBody>
      </p:sp>
      <p:sp>
        <p:nvSpPr>
          <p:cNvPr id="4" name="Content Placeholder 3"/>
          <p:cNvSpPr>
            <a:spLocks noGrp="1"/>
          </p:cNvSpPr>
          <p:nvPr>
            <p:ph sz="half" idx="2"/>
          </p:nvPr>
        </p:nvSpPr>
        <p:spPr/>
        <p:txBody>
          <a:bodyPr/>
          <a:lstStyle/>
          <a:p>
            <a:r>
              <a:t>1.如何进一步优化CNN的结构，以提高其性能和效率。</a:t>
            </a:r>
          </a:p>
          <a:p>
            <a:r>
              <a:t>2.如何将CNN与其他自然语言处理技术结合，以解决更复杂的问题。</a:t>
            </a:r>
          </a:p>
          <a:p>
            <a:r>
              <a:t>3.如何开发更多的应用程序，以展示CNN在自然语言处理中的潜力。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CNN的基本原理：卷积神经网络介绍</a:t>
            </a:r>
          </a:p>
        </p:txBody>
      </p:sp>
      <p:sp>
        <p:nvSpPr>
          <p:cNvPr id="3" name="Subtitle 2"/>
          <p:cNvSpPr>
            <a:spLocks noGrp="1"/>
          </p:cNvSpPr>
          <p:nvPr>
            <p:ph type="subTitle" idx="1"/>
          </p:nvPr>
        </p:nvSpPr>
        <p:spPr/>
        <p:txBody>
          <a:bodyPr/>
          <a:lstStyle/>
          <a:p>
            <a:r>
              <a:t>CNN在自然语言处理中的应用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CNN的基本原理：卷积神经网络介绍</a:t>
            </a:r>
          </a:p>
        </p:txBody>
      </p:sp>
      <p:sp>
        <p:nvSpPr>
          <p:cNvPr id="3" name="Text Placeholder 2"/>
          <p:cNvSpPr>
            <a:spLocks noGrp="1"/>
          </p:cNvSpPr>
          <p:nvPr>
            <p:ph type="body" idx="1"/>
          </p:nvPr>
        </p:nvSpPr>
        <p:spPr/>
        <p:txBody>
          <a:bodyPr/>
          <a:lstStyle/>
          <a:p>
            <a:r>
              <a:t>CNN的基本原理</a:t>
            </a:r>
          </a:p>
        </p:txBody>
      </p:sp>
      <p:sp>
        <p:nvSpPr>
          <p:cNvPr id="4" name="Content Placeholder 3"/>
          <p:cNvSpPr>
            <a:spLocks noGrp="1"/>
          </p:cNvSpPr>
          <p:nvPr>
            <p:ph sz="half" idx="2"/>
          </p:nvPr>
        </p:nvSpPr>
        <p:spPr/>
        <p:txBody>
          <a:bodyPr/>
          <a:lstStyle/>
          <a:p>
            <a:r>
              <a:t>1.卷积神经网络（ConvolutionalNeuralNetwork，CNN）是一种深度学习模型，主要用于图像识别和自然语言处理。</a:t>
            </a:r>
          </a:p>
          <a:p>
            <a:r>
              <a:t>2.CNN通过卷积层、池化层和全连接层等模块，从输入数据中提取特征，并进行分类或回归等任务。</a:t>
            </a:r>
          </a:p>
          <a:p>
            <a:r>
              <a:t>3.卷积层是CNN的核心部分，通过滑动窗口的方式，对输入数据进行卷积操作，提取局部特征。</a:t>
            </a:r>
          </a:p>
          <a:p>
            <a:r>
              <a:t>4.池化层则用于减小特征图的尺寸，提高模型的计算效率和泛化能力。</a:t>
            </a:r>
          </a:p>
          <a:p>
            <a:r>
              <a:t>5.全连接层则将池化层的输出进行分类或回归等任务。</a:t>
            </a:r>
          </a:p>
          <a:p>
            <a:r>
              <a:t>6.CNN通过反向传播算法进行训练，优化模型参数，提高模型的预测性能。</a:t>
            </a:r>
          </a:p>
          <a:p/>
        </p:txBody>
      </p:sp>
      <p:sp>
        <p:nvSpPr>
          <p:cNvPr id="5" name="Text Placeholder 4"/>
          <p:cNvSpPr>
            <a:spLocks noGrp="1"/>
          </p:cNvSpPr>
          <p:nvPr>
            <p:ph type="body" idx="3"/>
          </p:nvPr>
        </p:nvSpPr>
        <p:spPr/>
        <p:txBody>
          <a:bodyPr/>
          <a:lstStyle/>
          <a:p>
            <a:r>
              <a:t>卷积神经网络的结构</a:t>
            </a:r>
          </a:p>
        </p:txBody>
      </p:sp>
      <p:sp>
        <p:nvSpPr>
          <p:cNvPr id="6" name="Content Placeholder 5"/>
          <p:cNvSpPr>
            <a:spLocks noGrp="1"/>
          </p:cNvSpPr>
          <p:nvPr>
            <p:ph sz="half" idx="4"/>
          </p:nvPr>
        </p:nvSpPr>
        <p:spPr/>
        <p:txBody>
          <a:bodyPr/>
          <a:lstStyle/>
          <a:p>
            <a:r>
              <a:t>1.卷积神经网络主要由卷积层、池化层和全连接层等模块组成。</a:t>
            </a:r>
          </a:p>
          <a:p>
            <a:r>
              <a:t>2.卷积层通过滑动窗口的方式，对输入数据进行卷积操作，提取局部特征。</a:t>
            </a:r>
          </a:p>
          <a:p>
            <a:r>
              <a:t>3.池化层则用于减小特征图的尺寸，提高模型的计算效率和泛化能力。</a:t>
            </a:r>
          </a:p>
          <a:p>
            <a:r>
              <a:t>4.全连接层则将池化层的输出进行分类或回归等任务。</a:t>
            </a:r>
          </a:p>
          <a:p>
            <a:r>
              <a:t>5.卷积神经网络的结构设计可以根据任务的复杂度和数据的特性进行调整。</a:t>
            </a:r>
          </a:p>
          <a:p>
            <a:r>
              <a:t>6.卷积神经网络的结构设计也受到硬件资源的限制，需要考虑计算效率和存储效率。</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CNN的基本原理：卷积神经网络介绍</a:t>
            </a:r>
          </a:p>
        </p:txBody>
      </p:sp>
      <p:sp>
        <p:nvSpPr>
          <p:cNvPr id="3" name="Text Placeholder 2"/>
          <p:cNvSpPr>
            <a:spLocks noGrp="1"/>
          </p:cNvSpPr>
          <p:nvPr>
            <p:ph type="body" idx="1"/>
          </p:nvPr>
        </p:nvSpPr>
        <p:spPr/>
        <p:txBody>
          <a:bodyPr/>
          <a:lstStyle/>
          <a:p>
            <a:r>
              <a:t>卷积神经网络的训练</a:t>
            </a:r>
          </a:p>
        </p:txBody>
      </p:sp>
      <p:sp>
        <p:nvSpPr>
          <p:cNvPr id="4" name="Content Placeholder 3"/>
          <p:cNvSpPr>
            <a:spLocks noGrp="1"/>
          </p:cNvSpPr>
          <p:nvPr>
            <p:ph sz="half" idx="2"/>
          </p:nvPr>
        </p:nvSpPr>
        <p:spPr/>
        <p:txBody>
          <a:bodyPr/>
          <a:lstStyle/>
          <a:p>
            <a:r>
              <a:t>1.卷积神经网络的训练通常使用反向传播算法，通过梯度下降法优化模型参数。</a:t>
            </a:r>
          </a:p>
          <a:p>
            <a:r>
              <a:t>2.反向传播算法通过计算损失函数对模型参数的梯度，更新模型参数，使模型的预测性能逐渐提高。</a:t>
            </a:r>
          </a:p>
          <a:p>
            <a:r>
              <a:t>3.卷积神经网络的训练需要大量的标注数据，以提供足够的训练样本。</a:t>
            </a:r>
          </a:p>
          <a:p>
            <a:r>
              <a:t>4.卷积神经网络的训练需要大量的计算资源，以支持模型的训练和优化。</a:t>
            </a:r>
          </a:p>
          <a:p>
            <a:r>
              <a:t>5.卷积神经网络的训练需要进行超参数调整，以优化模型的性能。</a:t>
            </a:r>
          </a:p>
          <a:p>
            <a:r>
              <a:t>6.卷积神经网络的训练需要进行模型评估，以验证模型的预测性能。</a:t>
            </a:r>
          </a:p>
          <a:p/>
        </p:txBody>
      </p:sp>
      <p:sp>
        <p:nvSpPr>
          <p:cNvPr id="5" name="Text Placeholder 4"/>
          <p:cNvSpPr>
            <a:spLocks noGrp="1"/>
          </p:cNvSpPr>
          <p:nvPr>
            <p:ph type="body" idx="3"/>
          </p:nvPr>
        </p:nvSpPr>
        <p:spPr/>
        <p:txBody>
          <a:bodyPr/>
          <a:lstStyle/>
          <a:p>
            <a:r>
              <a:t>卷积神经网络的应用</a:t>
            </a:r>
          </a:p>
        </p:txBody>
      </p:sp>
      <p:sp>
        <p:nvSpPr>
          <p:cNvPr id="6" name="Content Placeholder 5"/>
          <p:cNvSpPr>
            <a:spLocks noGrp="1"/>
          </p:cNvSpPr>
          <p:nvPr>
            <p:ph sz="half" idx="4"/>
          </p:nvPr>
        </p:nvSpPr>
        <p:spPr/>
        <p:txBody>
          <a:bodyPr/>
          <a:lstStyle/>
          <a:p>
            <a:r>
              <a:t>1.卷积神经网络广泛应用于图像识别</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文本分类：CNN在文本分类中的应用</a:t>
            </a:r>
          </a:p>
        </p:txBody>
      </p:sp>
      <p:sp>
        <p:nvSpPr>
          <p:cNvPr id="3" name="Subtitle 2"/>
          <p:cNvSpPr>
            <a:spLocks noGrp="1"/>
          </p:cNvSpPr>
          <p:nvPr>
            <p:ph type="subTitle" idx="1"/>
          </p:nvPr>
        </p:nvSpPr>
        <p:spPr/>
        <p:txBody>
          <a:bodyPr/>
          <a:lstStyle/>
          <a:p>
            <a:r>
              <a:t>CNN在自然语言处理中的应用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文本分类：CNN在文本分类中的应用</a:t>
            </a:r>
          </a:p>
        </p:txBody>
      </p:sp>
      <p:sp>
        <p:nvSpPr>
          <p:cNvPr id="3" name="Text Placeholder 2"/>
          <p:cNvSpPr>
            <a:spLocks noGrp="1"/>
          </p:cNvSpPr>
          <p:nvPr>
            <p:ph type="body" idx="1"/>
          </p:nvPr>
        </p:nvSpPr>
        <p:spPr/>
        <p:txBody>
          <a:bodyPr/>
          <a:lstStyle/>
          <a:p>
            <a:r>
              <a:t>文本分类：CNN在文本分类中的应用</a:t>
            </a:r>
          </a:p>
        </p:txBody>
      </p:sp>
      <p:sp>
        <p:nvSpPr>
          <p:cNvPr id="4" name="Content Placeholder 3"/>
          <p:cNvSpPr>
            <a:spLocks noGrp="1"/>
          </p:cNvSpPr>
          <p:nvPr>
            <p:ph sz="half" idx="2"/>
          </p:nvPr>
        </p:nvSpPr>
        <p:spPr/>
        <p:txBody>
          <a:bodyPr/>
          <a:lstStyle/>
          <a:p>
            <a:r>
              <a:t>1.CNN在文本分类中的应用概述：CNN（卷积神经网络）是一种深度学习模型，最初用于图像处理，但近年来在自然语言处理领域也得到了广泛应用。在文本分类任务中，CNN可以捕捉文本中的局部特征，如词组或短语，从而提高分类的准确性。</a:t>
            </a:r>
          </a:p>
          <a:p>
            <a:r>
              <a:t>2.CNN在文本分类中的应用原理：CNN通过使用多个卷积核对文本进行卷积操作，可以提取出文本中的局部特征。然后，通过池化操作，可以减少特征的数量，防止过拟合。最后，通过全连接层，可以将特征映射到类别空间，进行分类。</a:t>
            </a:r>
          </a:p>
          <a:p>
            <a:r>
              <a:t>3.CNN在文本分类中的应用案例：CNN在文本分类中的应用案例包括情感分析、主题分类、垃圾邮件过滤等。例如，在情感分析任务中，CNN可以提取出文本中的情感词汇，从而判断文本的情感倾向。</a:t>
            </a:r>
          </a:p>
          <a:p>
            <a:r>
              <a:t>4.CNN在文本分类中的应用优势：相比于传统的机器学习方法，CNN在文本分类中的应用具有以下优势：可以自动提取文本的特征，无需手动设计特征；可以处理变长的文本，无需对文本进行固定长度的处理；可以捕捉文本中的局部特征，提高分类的准确性。</a:t>
            </a:r>
          </a:p>
          <a:p>
            <a:r>
              <a:t>5.CNN在文本分类中的应用挑战：尽管CNN在文本分类中具有许多优势，但也存在一些挑战。例如，CNN需要大量的标注数据进行训练，而标注数据的获取往往需要大量的时间和人力；CNN的计算复杂度较高，需要大量的计算资源。</a:t>
            </a:r>
          </a:p>
          <a:p>
            <a:r>
              <a:t>6.CNN在文本分类中的应用未来发展趋势：随着深度学习技术的发展，CNN在文本分类中的应用将会得到进一步的发展。例如，可以使用更复杂的卷积核结构，以提取更复杂的文本特征；可以使用更多的预训练模型，以提高模型的泛化能力；可以使用更多的数据增强技术，以提高模型的鲁棒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语义分析：CNN在语义分析中的应用</a:t>
            </a:r>
          </a:p>
        </p:txBody>
      </p:sp>
      <p:sp>
        <p:nvSpPr>
          <p:cNvPr id="3" name="Subtitle 2"/>
          <p:cNvSpPr>
            <a:spLocks noGrp="1"/>
          </p:cNvSpPr>
          <p:nvPr>
            <p:ph type="subTitle" idx="1"/>
          </p:nvPr>
        </p:nvSpPr>
        <p:spPr/>
        <p:txBody>
          <a:bodyPr/>
          <a:lstStyle/>
          <a:p>
            <a:r>
              <a:t>CNN在自然语言处理中的应用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语义分析：CNN在语义分析中的应用</a:t>
            </a:r>
          </a:p>
        </p:txBody>
      </p:sp>
      <p:sp>
        <p:nvSpPr>
          <p:cNvPr id="3" name="Text Placeholder 2"/>
          <p:cNvSpPr>
            <a:spLocks noGrp="1"/>
          </p:cNvSpPr>
          <p:nvPr>
            <p:ph type="body" idx="1"/>
          </p:nvPr>
        </p:nvSpPr>
        <p:spPr/>
        <p:txBody>
          <a:bodyPr/>
          <a:lstStyle/>
          <a:p>
            <a:r>
              <a:t>语义分析在文本分类中的应用</a:t>
            </a:r>
          </a:p>
        </p:txBody>
      </p:sp>
      <p:sp>
        <p:nvSpPr>
          <p:cNvPr id="4" name="Content Placeholder 3"/>
          <p:cNvSpPr>
            <a:spLocks noGrp="1"/>
          </p:cNvSpPr>
          <p:nvPr>
            <p:ph sz="half" idx="2"/>
          </p:nvPr>
        </p:nvSpPr>
        <p:spPr/>
        <p:txBody>
          <a:bodyPr/>
          <a:lstStyle/>
          <a:p>
            <a:r>
              <a:t>1.CNN模型在文本分类中的应用广泛，可以有效地提取文本的特征，提高分类的准确性。</a:t>
            </a:r>
          </a:p>
          <a:p>
            <a:r>
              <a:t>2.通过使用词嵌入技术，可以将文本转换为向量形式，便于CNN模型进行处理。</a:t>
            </a:r>
          </a:p>
          <a:p>
            <a:r>
              <a:t>3.CNN模型可以有效地处理长文本，提高文本分类的效率。</a:t>
            </a:r>
          </a:p>
          <a:p/>
        </p:txBody>
      </p:sp>
      <p:sp>
        <p:nvSpPr>
          <p:cNvPr id="5" name="Text Placeholder 4"/>
          <p:cNvSpPr>
            <a:spLocks noGrp="1"/>
          </p:cNvSpPr>
          <p:nvPr>
            <p:ph type="body" idx="3"/>
          </p:nvPr>
        </p:nvSpPr>
        <p:spPr/>
        <p:txBody>
          <a:bodyPr/>
          <a:lstStyle/>
          <a:p>
            <a:r>
              <a:t>语义分析在情感分析中的应用</a:t>
            </a:r>
          </a:p>
        </p:txBody>
      </p:sp>
      <p:sp>
        <p:nvSpPr>
          <p:cNvPr id="6" name="Content Placeholder 5"/>
          <p:cNvSpPr>
            <a:spLocks noGrp="1"/>
          </p:cNvSpPr>
          <p:nvPr>
            <p:ph sz="half" idx="4"/>
          </p:nvPr>
        </p:nvSpPr>
        <p:spPr/>
        <p:txBody>
          <a:bodyPr/>
          <a:lstStyle/>
          <a:p>
            <a:r>
              <a:t>1.CNN模型在情感分析中的应用可以有效地提取文本的情感特征，提高情感分析的准确性。</a:t>
            </a:r>
          </a:p>
          <a:p>
            <a:r>
              <a:t>2.通过使用词嵌入技术，可以将文本转换为向量形式，便于CNN模型进行处理。</a:t>
            </a:r>
          </a:p>
          <a:p>
            <a:r>
              <a:t>3.CNN模型可以有效地处理长文本，提高情感分析的效率。</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语义分析：CNN在语义分析中的应用</a:t>
            </a:r>
          </a:p>
        </p:txBody>
      </p:sp>
      <p:sp>
        <p:nvSpPr>
          <p:cNvPr id="3" name="Text Placeholder 2"/>
          <p:cNvSpPr>
            <a:spLocks noGrp="1"/>
          </p:cNvSpPr>
          <p:nvPr>
            <p:ph type="body" idx="1"/>
          </p:nvPr>
        </p:nvSpPr>
        <p:spPr/>
        <p:txBody>
          <a:bodyPr/>
          <a:lstStyle/>
          <a:p>
            <a:r>
              <a:t>语义分析在问答系统中的应用</a:t>
            </a:r>
          </a:p>
        </p:txBody>
      </p:sp>
      <p:sp>
        <p:nvSpPr>
          <p:cNvPr id="4" name="Content Placeholder 3"/>
          <p:cNvSpPr>
            <a:spLocks noGrp="1"/>
          </p:cNvSpPr>
          <p:nvPr>
            <p:ph sz="half" idx="2"/>
          </p:nvPr>
        </p:nvSpPr>
        <p:spPr/>
        <p:txBody>
          <a:bodyPr/>
          <a:lstStyle/>
          <a:p>
            <a:r>
              <a:t>1.CNN模型在问答系统中的应用可以有效地提取问题和答案的语义特征，提高问答系统的准确性。</a:t>
            </a:r>
          </a:p>
          <a:p>
            <a:r>
              <a:t>2.通过使用词嵌入技术，可以将问题和答案转换为向量形式，便于CNN模型进行处理。</a:t>
            </a:r>
          </a:p>
          <a:p>
            <a:r>
              <a:t>3.CNN模型可以有效地处理长文本，提高问答系统的效率。</a:t>
            </a:r>
          </a:p>
          <a:p/>
        </p:txBody>
      </p:sp>
      <p:sp>
        <p:nvSpPr>
          <p:cNvPr id="5" name="Text Placeholder 4"/>
          <p:cNvSpPr>
            <a:spLocks noGrp="1"/>
          </p:cNvSpPr>
          <p:nvPr>
            <p:ph type="body" idx="3"/>
          </p:nvPr>
        </p:nvSpPr>
        <p:spPr/>
        <p:txBody>
          <a:bodyPr/>
          <a:lstStyle/>
          <a:p>
            <a:r>
              <a:t>语义分析在机器翻译中的应用</a:t>
            </a:r>
          </a:p>
        </p:txBody>
      </p:sp>
      <p:sp>
        <p:nvSpPr>
          <p:cNvPr id="6" name="Content Placeholder 5"/>
          <p:cNvSpPr>
            <a:spLocks noGrp="1"/>
          </p:cNvSpPr>
          <p:nvPr>
            <p:ph sz="half" idx="4"/>
          </p:nvPr>
        </p:nvSpPr>
        <p:spPr/>
        <p:txBody>
          <a:bodyPr/>
          <a:lstStyle/>
          <a:p>
            <a:r>
              <a:t>1.CNN模型在机器翻译中的应用可以有效地提取源语言和目标语言的语义特征，提高翻译的准确性。</a:t>
            </a:r>
          </a:p>
          <a:p>
            <a:r>
              <a:t>2.通过使用词嵌入技术，可以将源语言和目标语言转换为向量形式，便于CNN模型进行处理。</a:t>
            </a:r>
          </a:p>
          <a:p>
            <a:r>
              <a:t>3.CNN模型可以有效地处理长文本，提高翻译的效率。</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https://d.book118.com/357134020200006024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引言：自然语言处理与CNN的应用背景</vt:lpstr>
      <vt:lpstr> 引言：自然语言处理与CNN的应用背景</vt:lpstr>
      <vt:lpstr> 引言：自然语言处理与CNN的应用背景</vt:lpstr>
      <vt:lpstr> 引言：自然语言处理与CNN的应用背景</vt:lpstr>
      <vt:lpstr> CNN的基本原理：卷积神经网络介绍</vt:lpstr>
      <vt:lpstr> CNN的基本原理：卷积神经网络介绍</vt:lpstr>
      <vt:lpstr> CNN的基本原理：卷积神经网络介绍</vt:lpstr>
      <vt:lpstr> 文本分类：CNN在文本分类中的应用</vt:lpstr>
      <vt:lpstr> 文本分类：CNN在文本分类中的应用</vt:lpstr>
      <vt:lpstr> 语义分析：CNN在语义分析中的应用</vt:lpstr>
      <vt:lpstr> 语义分析：CNN在语义分析中的应用</vt:lpstr>
      <vt:lpstr> 语义分析：CNN在语义分析中的应用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2024-08-29T07:38:03.539</cp:lastPrinted>
  <dcterms:created xsi:type="dcterms:W3CDTF">2024-08-28T23:38:03Z</dcterms:created>
  <dcterms:modified xsi:type="dcterms:W3CDTF">2024-08-28T23:38:05Z</dcterms:modified>
</cp:coreProperties>
</file>