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34E2B-E279-444C-BFAC-05D54353A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0B22A-0602-41CC-97F5-B2F26E777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6D028-85BE-416C-B005-44E0025E1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BF119-0BC9-4292-89C9-56EFEF0FE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263CCC-0C83-4418-A3E9-C00FCA5A8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2DEA10-7FD0-48EC-91D5-3945D8CCC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26A5F3-07A6-4F8A-97F1-F0AC51B47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5CC2B-F248-433F-8B4E-8DB316D89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4807D-A3EF-4126-AE18-6DDA4E3E0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F07E6-4374-4DC3-91A0-28A54BE8A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2D122-9158-4884-A3FA-D0A87C537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35125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电风扇制造行业标准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产品质量与安全性能要求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生产工艺与装备技术要求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节能环保与绿色制造技术应用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产品检测认证与监管体系建设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市场拓展与品牌建设策略部署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02" r="1660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随着科技的发展，电风扇在功能、性能和设计方面不断创新，如智能控制、节能环保等。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电风扇作为小家电的重要品类，市场规模逐年扩大，消费需求稳定增长。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行业内品牌众多，竞争激烈，但市场份额逐渐向头部品牌集中。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电风扇行业现状及前景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国内电风扇市场以中低端产品为主，消费者对价格较为敏感，品牌忠诚度不高。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贸易形势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国外电风扇市场更加注重产品品质和设计感，消费者对品牌的认知度和忠诚度较高。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随着全球化的深入发展，电风扇出口贸易持续增长，但面临国际贸易摩擦和汇率波动等风险。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国家出台了一系列电风扇制造行业标准，规范市场秩序，提高产品质量。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随着环保意识的提高，国家对电风扇的能效、噪音等环保指标提出更高要求。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加强知识产权保护力度，打击侵权行为，保护企业创新成果。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产品质量与安全性能要求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17" r="1061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462" r="1546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501" r="14501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电风扇的外观应美观大方，无明显缺陷和瑕疵。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结构设计应合理，易于清洁和维护。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风扇叶片应平衡，无明显变形或裂纹。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控制面板应清晰明了，易于操作。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外观质量与结构设计规范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电源线应符合国家相关标准，长度适中，不易被拉扯或损坏。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电机应运行平稳，无异常噪音或振动。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电气安全性能指标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插头和插座应接触良好，无松动或接触不良现象。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产品应具有过热保护功能，确保使用安全。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t="3000" b="3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耐久性试验应包括连续运行试验、负载试验、高温试验等。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耐久性试验方法及评价标准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连续运行试验应持续一定时间，期间产品应能正常运行，无明显故障。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负载试验应在一定负载下进行，以检验产品的承载能力和稳定性。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高温试验应在一定高温环境下进行，以检验产品的耐高温性能。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评价标准应包括故障率、维修率、使用寿命等指标，以确保产品质量和可靠性。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生产工艺与装备技术要求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主要原材料选用原则及质量控制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选用优质钢材或铝合金材料，确保风扇框架的强度和稳定性。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选用高品质电机，确保风扇运行平稳、噪音低、寿命长。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采用环保、耐用的塑料材料，用于制造风扇叶片和防护网罩。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严格控制原材料进货渠道，确保原材料质量符合相关标准。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关键零部件加工工艺流程优化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优化电机生产工艺，提高电机效率和可靠性。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改进风扇叶片设计，提高风量和风压效率。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优化防护网罩生产工艺，提高产品安全性和美观度。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引入先进的生产设备和技术，提高生产效率和产品质量。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https://d.book118.com/357135125022006036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2024-09-10T23:04:13.636</cp:lastPrinted>
  <dcterms:created xsi:type="dcterms:W3CDTF">2024-09-10T15:04:13Z</dcterms:created>
  <dcterms:modified xsi:type="dcterms:W3CDTF">2024-09-10T15:04:15Z</dcterms:modified>
</cp:coreProperties>
</file>