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54B56-3FBB-4DA1-AADD-B4E28FBAC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9E57-FD22-4415-A080-5BB08EA50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A6965-840F-4116-94BA-FB45E63F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0686F-63AA-4E68-97E5-DD98311F6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FE2FCF-6D3D-458F-B645-C905E0259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5F5252-B552-486E-8400-575D81031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B4461-35EC-4A5A-8EFF-F449A6265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1CCB0-31D2-4EB9-81F6-C0C042BF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FCDCA-68D8-426C-8D81-4F328E65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AC60B-D159-49FA-B6E7-69B4FD6E6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F1C99-3C6C-45BA-9E62-65D2A409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35136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痔疮手术麻醉护理操作PPT\n## 1.痔疮手术麻醉护理概述\n### 1.1痔疮手术麻醉的重要性\n### 1.2麻醉护理在手术中的作用\n### 1.3痔疮手术麻醉护理的基本原则\n## 2.麻醉前护理\n### 2.1患者评估与准备\n### 2.2麻醉前药物及器械准备\n### 2.3患者心理护理与沟通\n## 3.麻醉期间护理\n### 3.1麻醉期间监测与护理\n### 3.2麻醉并发症预防与处理\n### 3.3患者舒适护理与保暖\n## 4.手术后护理\n### 4.1手术后生命体征监测\n### 4.2伤口护理与疼痛管理\n### 4.3患者康复指导与随访\n## 5.特殊患者麻醉护理\n### 5.1老年患者麻醉护理\n### 5.2儿童患者麻醉护理\n### 5.3妊娠期患者麻醉护理\n## 6.痔疮手术麻醉护理团队建设与管理\n### 6.1麻醉护理团队组织与分工\n### 6.2麻醉护理团队培训与考核\n### 6.3麻醉护理团队质量监控与持续改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6600"/>
              <a:t>痔疮手术麻醉护理操作PPT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痔疮手术麻醉护理概述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痔疮手术通常采用局部麻醉或全身麻醉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局部麻醉适用于轻度痔疮手术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全身麻醉适用于重度痔疮手术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麻醉对于手术效果和患者舒适度至关重要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麻醉可以减轻患者疼痛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麻醉可以降低手术风险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麻醉可以提高手术成功率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麻醉护理在手术过程中起到关键作用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麻醉护理包括麻醉前评估、麻醉期间监测和麻醉后护理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麻醉护理可以确保患者安全度过手术期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痔疮手术麻醉的重要性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麻醉护理在手术前的作用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对患者进行全面评估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准备麻醉药物和器械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与患者进行心理护理和沟通</a:t>
                </a:r>
                <a:endParaRPr/>
              </a:p>
            </p:txBody>
          </p:sp>
        </p:grpSp>
        <p:grpSp>
          <p:nvGrpSpPr>
            <p:cNvPr id="24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麻醉护理在手术期间的作用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预防并处理麻醉并发症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保证患者舒适和保暖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麻醉护理在手术后的作用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护理伤口和疼痛管理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提供康复指导和随访</a:t>
                </a:r>
                <a:endParaRPr/>
              </a:p>
            </p:txBody>
          </p:sp>
        </p:grpSp>
      </p:grpSp>
      <p:pic>
        <p:nvPicPr>
          <p:cNvPr id="24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麻醉护理在手术中的作用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保证患者安全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严格遵循麻醉操作规程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及时处理麻醉并发症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提高患者舒适度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优化麻醉药物和剂量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提供心理护理和保暖措施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减轻术后疼痛和不适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提供详细的康复指导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定期进行随访和评估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鼓励患者积极参与康复过程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痔疮手术麻醉护理的基本原则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麻醉前护理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对患者进行全面评估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了解患者病史和过敏史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检查患者心肺功能、肝肾功能等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评估患者疼痛程度和手术需求</a:t>
                </a:r>
                <a:endParaRPr/>
              </a:p>
            </p:txBody>
          </p:sp>
          <p:sp>
            <p:nvSpPr>
              <p:cNvPr id="2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准备麻醉药物和器械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根据手术类型和患者情况选择合适的麻醉药物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准备麻醉机和监护设备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准备急救药物和器械</a:t>
                </a:r>
                <a:endParaRPr/>
              </a:p>
            </p:txBody>
          </p:sp>
          <p:sp>
            <p:nvSpPr>
              <p:cNvPr id="2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与患者进行心理护理和沟通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向患者解释麻醉过程和注意事项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帮助患者缓解紧张和焦虑情绪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确保患者在手术前充分休息</a:t>
                </a:r>
                <a:endParaRPr/>
              </a:p>
            </p:txBody>
          </p:sp>
          <p:sp>
            <p:nvSpPr>
              <p:cNvPr id="2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选择合适的麻醉药物</a:t>
                </a:r>
                <a:endParaRPr/>
              </a:p>
            </p:txBody>
          </p:sp>
          <p:sp>
            <p:nvSpPr>
              <p:cNvPr id="2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根据手术类型和患者情况选择局部麻醉药物或全身麻醉药物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考虑药物的剂量、浓度和给药途径</a:t>
                </a:r>
                <a:endParaRPr/>
              </a:p>
            </p:txBody>
          </p:sp>
        </p:grpSp>
        <p:grpSp>
          <p:nvGrpSpPr>
            <p:cNvPr id="29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准备麻醉器械</a:t>
                </a:r>
                <a:endParaRPr/>
              </a:p>
            </p:txBody>
          </p:sp>
          <p:sp>
            <p:nvSpPr>
              <p:cNvPr id="3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准备麻醉机、监护设备和呼吸回路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准备麻醉针头、导管和注射器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准备手术器械和敷料</a:t>
                </a:r>
                <a:endParaRPr/>
              </a:p>
            </p:txBody>
          </p:sp>
        </p:grpSp>
        <p:grpSp>
          <p:nvGrpSpPr>
            <p:cNvPr id="30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准备急救药物和器械</a:t>
                </a:r>
                <a:endParaRPr/>
              </a:p>
            </p:txBody>
          </p:sp>
          <p:sp>
            <p:nvSpPr>
              <p:cNvPr id="30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准备肾上腺素、阿托品等急救药物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准备心肺复苏器、除颤器等急救器械</a:t>
                </a:r>
                <a:endParaRPr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麻醉前药物及器械准备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介绍麻醉方法、过程和可能的不适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告知患者术后可能出现的并发症和应对措施</a:t>
                </a:r>
                <a:endParaRPr/>
              </a:p>
            </p:txBody>
          </p:sp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向患者解释麻醉过程和注意事项</a:t>
                </a:r>
                <a:endParaRPr/>
              </a:p>
            </p:txBody>
          </p:sp>
        </p:grpSp>
        <p:grpSp>
          <p:nvGrpSpPr>
            <p:cNvPr id="31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与患者分享成功的手术案例和康复经验</a:t>
                </a:r>
                <a:endParaRPr/>
              </a:p>
            </p:txBody>
          </p:sp>
          <p:sp>
            <p:nvSpPr>
              <p:cNvPr id="3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帮助患者缓解紧张和焦虑情绪</a:t>
                </a:r>
                <a:endParaRPr/>
              </a:p>
            </p:txBody>
          </p:sp>
        </p:grpSp>
        <p:grpSp>
          <p:nvGrpSpPr>
            <p:cNvPr id="31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安排患者在手术前一段时间内避免进食和饮水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告知患者手术前需要排空大小便</a:t>
                </a:r>
                <a:endParaRPr/>
              </a:p>
            </p:txBody>
          </p:sp>
          <p:sp>
            <p:nvSpPr>
              <p:cNvPr id="3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确保患者在手术前充分休息</a:t>
                </a:r>
                <a:endParaRPr/>
              </a:p>
            </p:txBody>
          </p:sp>
        </p:grpSp>
      </p:grpSp>
      <p:pic>
        <p:nvPicPr>
          <p:cNvPr id="31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麻醉期间护理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麻醉期间监测与护理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监测患者生命体征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监测心率、血压、血氧饱和度等指标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观察患者呼吸和循环状况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预防并处理麻醉并发症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注意观察患者是否有过敏反应、出血等并发症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及时处理并发症，如给予急救药物、调整麻醉剂量等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保证患者舒适和保暖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调整手术床和保暖措施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关注患者体位和舒适度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预防过敏反应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了解患者的过敏史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使用无过敏史的麻醉药物和器械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预防低血压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根据患者情况选择合适的麻醉药物和剂量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适时补充液体和血容量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预防呼吸道梗阻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选择合适的麻醉方法和药物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关注患者呼吸道通畅情况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麻醉并发症预防与处理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调整手术床至舒适角度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使用保暖毯和保暖床垫</a:t>
                </a:r>
                <a:endParaRPr/>
              </a:p>
            </p:txBody>
          </p:sp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调整手术床和保暖措施</a:t>
                </a:r>
                <a:endParaRPr/>
              </a:p>
            </p:txBody>
          </p:sp>
        </p:grpSp>
        <p:grpSp>
          <p:nvGrpSpPr>
            <p:cNvPr id="5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尽量保持患者舒适的体位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避免长时间压迫患者的神经和血管</a:t>
                </a:r>
                <a:endParaRPr/>
              </a:p>
            </p:txBody>
          </p:sp>
          <p:sp>
            <p:nvSpPr>
              <p:cNvPr id="5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关注患者体位和舒适度</a:t>
                </a:r>
                <a:endParaRPr/>
              </a:p>
            </p:txBody>
          </p:sp>
          <p:sp>
            <p:nvSpPr>
              <p:cNvPr id="5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与患者保持沟通，了解其需求和不适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提供心理支持和安慰，缓解患者的紧张和焦虑情绪</a:t>
                </a:r>
                <a:endParaRPr/>
              </a:p>
            </p:txBody>
          </p:sp>
          <p:sp>
            <p:nvSpPr>
              <p:cNvPr id="5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提供心理支持和安慰</a:t>
                </a:r>
                <a:endParaRPr/>
              </a:p>
            </p:txBody>
          </p:sp>
          <p:sp>
            <p:nvSpPr>
              <p:cNvPr id="5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患者舒适护理与保暖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https://d.book118.com/357135136016006043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痔疮手术麻醉护理操作PPT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2024-09-16T19:04:14.067</cp:lastPrinted>
  <dcterms:created xsi:type="dcterms:W3CDTF">2024-09-16T11:04:14Z</dcterms:created>
  <dcterms:modified xsi:type="dcterms:W3CDTF">2024-09-16T11:04:15Z</dcterms:modified>
</cp:coreProperties>
</file>