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F926E-A883-4251-874C-1F58F2763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F15BB-AF4F-4050-93D0-9A7FA95C3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3A6CF-D9B0-40E1-BE9F-332EC1CF7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C21E5-771A-4553-A761-BF83618D4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FEE2FB-97B6-4423-B3B6-7FA6C5AD9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235E99-96F4-4558-905E-B79980433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09DE1D-8016-4A73-85BB-E1335FE02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E4B97-6EDD-459B-B3EE-8235E5F1D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23870-FD6B-45D1-8AF2-CBD49D420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AC875-FC75-4C41-A0DA-619912013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9DEA7-F6B8-4961-BD77-80A12664A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36152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2023-2028年版儿童壶产业园区定位规划及招商策略咨询报告大纲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儿童壶产业园区定位规划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招商策略咨询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实施与执行计划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随着社会经济的发展和消费结构的升级，儿童壶市场呈现出快速增长的态势。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儿童壶产业园区作为产业集聚的重要载体，对于推动产业升级和区域经济发展具有重要意义。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当前，儿童壶产业园区存在定位不清晰、招商策略不科学等问题，亟需进行合理规划和优化。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为地方政府和企业提供决策参考，推动儿童壶产业园区的高质量发展。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通过案例分析和实地调研，为同类产业园区的发展提供借鉴和经验。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839" r="1083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针对儿童壶产业园区的发展现状和问题，提出定位规划及招商策略的建议。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本报告主要关注儿童壶产业园区的发展现状、问题及趋势。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报告将结合国内外典型案例，对儿童壶产业园区进行深入剖析。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报告将重点分析园区的定位规划、招商策略及运营管理等方面的问题，并提出相应的解决方案。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儿童壶产业园区定位规划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95" r="340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分析儿童壶市场的需求状况，包括消费者群体、消费习惯、消费水平等，以确定园区的目标市场和潜在市场。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研究儿童壶行业的竞争格局，包括竞争对手、产品差异化、市场份额等，以确定园区的竞争优势和竞争策略。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根据市场分析和资源条件，确定园区的主导产业和辅助产业，明确产业发展重点和方向。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根据园区的发展目标和市场需求，确定园区的功能定位，如研发、生产、销售、服务等，并规划相应的设施和配套服务。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塑造园区的形象和品牌，通过形象设计、宣传推广等方式，提升园区的知名度和美誉度。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形象定位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园区定位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招商策略咨询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招商目标与策略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确定儿童壶产业园区招商的目标企业类型、数量和投资规模，以满足园区发展的需求。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制定针对目标企业的招商策略，包括提供有竞争力的优惠政策、加强宣传推广、建立招商网络等。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9" r="17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通过多种渠道进行招商，包括线上平台、行业展会、专业媒体、商会和协会等，以扩大招商范围和增加企业了解园区的机会。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采用多种方式进行招商，包括定向邀请、参加行业展会、举办招商推介会等，以提高招商效果和成功率。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招商渠道与方式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招商渠道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针对目标企业制定优惠政策，包括税收减免、租金补贴、贷款贴息等，以吸引企业入驻园区。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提供全方位的服务和支持政策，包括协助企业办理相关手续、提供人才培训和招聘服务、搭建产业合作平台等，以促进企业快速发展和园区整体产业升级。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招商优惠政策与支持政策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实施与执行计划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调研市场和竞争环境，明确儿童壶产业园区定位。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设计园区规划方案，包括功能区划、设施配置等。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制定招商策略，确定目标客户和合作对象。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050" b="10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开展宣传推广，提高园区知名度和吸引力。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实施招商活动，与潜在客户建立联系并达成合作。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2023年第一季度。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市场调研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2023年第二季度。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规划设计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https://d.book118.com/357136152036006033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2024-09-06T13:34:32.849</cp:lastPrinted>
  <dcterms:created xsi:type="dcterms:W3CDTF">2024-09-06T05:34:32Z</dcterms:created>
  <dcterms:modified xsi:type="dcterms:W3CDTF">2024-09-06T05:34:34Z</dcterms:modified>
</cp:coreProperties>
</file>