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531E7B-7DA6-4A07-8922-064F545E36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790273-0C35-4B9B-BDE3-83D4659135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9C3098-922C-40A5-9BC9-581EBCF70C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8220BE-16A2-4A3F-98F1-952F48DC5A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9F3E24-A3B5-44A9-B8D1-690CF4F9B7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8F2D9F-288A-47CD-B375-93AB4A17D7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5EFB60-4CC9-4E98-B93B-86CF8F8422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3F6162-3DD2-4AA1-84D6-989FBEC074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CAB548-0801-4FCA-A824-3586C27A5F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35F111-520A-4DEF-BA92-ACF4F49555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D5B438-6DC0-4194-B17F-854675385B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13620004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一级建造师</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建造师概述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考试科目与要求</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备考策略与技巧</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案例分析与实践经验</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备考资料推荐与使用</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建造师概述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定义与职责</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一级建造师是指经过专业培训，具备相应资格和能力，从事建设工程项目管理和施工管理的高端人才。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职责</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一级建造师的主要职责是负责建设项目的规划、设计、施工和管理工作，确保工程质量和安全，同时负责与各方协调沟通，推进项目顺利进行。</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一级建造师需要具备相应的学历、工作经验和专业技能，通过国家组织的资格考试，获得执业资格证书后方可执业。</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资格认证</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一级建造师考试科目包括综合考试和专业考试，其中综合考试涵盖了建设工程经济、建设工程项目管理和建设工程法规等相关知识，专业考试则涉及到建筑、市政、机电等不同专业领域。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考试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资格认证与考试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职业发展前景</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一级建造师的职业发展方向可以涵盖建设工程的各个领域，包括项目管理、咨询、监理等方向，也可以向相关领域如房地产、设计等方向发展。</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职业发展方向</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随着国家基础设施建设和城市化进程的加速，一级建造师的需求量不断增加，职业发展前景广阔。</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市场需求</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一级建造师是建筑行业中的高端人才，其薪资水平相对较高，同时还有晋升机会和职业发展空间。</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薪资待遇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考试科目与要求</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一级建造师考试包括综合考试和专业考试两个阶段。综合考试涉及工程经济、工程法律法规、工程项目管理等方面的知识，而专业考试则针对不同专业领域进行深入考察。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综合考试和专业考试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一级建造师专业考试分为建筑工程、公路工程、铁路工程、民航机场工程、港口与航道工程、水利水电工程、市政公用工程、通信与广电工程、矿业工程、机电工程等10个类别。考生需根据自身专业背景和职业规划选择相应的专业类别进行考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专业科目</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考试科目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学历要求</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报考一级建造师考试的人员需具备工程类或工程经济类大学专科学历，并从事建设工程项目施工管理工作满4年。本科及以上学历报考者需满足相应的工作年限要求。</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工作经验要求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一级建造师考试对考生的工作经验有明确要求，考生需具备一定年限的从事建设工程项目施工管理工作的经验，以满足报考条件。</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报考条件审核</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在报名参加一级建造师考试时，考生需提供相关证明材料，包括学历证书、身份证件、专业工作年限证明等，以审核考生的报考资格。</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笔试形式</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一级建造师考试采用笔试形式，试卷包括主观题和客观题，考察考生的知识储备和应用能力。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考试时间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一级建造师考试时间通常在每年的9月份举行，具体时间安排以当年考试公告为准。考生需按照规定时间参加考试，并严格遵守考场纪律和要求。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考试形式与时间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备考策略与技巧</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https://d.book118.com/357136200043006030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2024-09-01T20:37:48.956</cp:lastPrinted>
  <dcterms:created xsi:type="dcterms:W3CDTF">2024-09-01T12:37:48Z</dcterms:created>
  <dcterms:modified xsi:type="dcterms:W3CDTF">2024-09-01T12:37:51Z</dcterms:modified>
</cp:coreProperties>
</file>