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D231F-3A9B-46D7-A587-731C44199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2C63E-7552-49AA-B2C6-34549088A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3355C-5C54-444C-B07A-B23657FF4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806A77-54B4-46CB-9D21-F9CC8D491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EE570F-DBE1-4D4A-98D4-754F36441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7EAF6F-B3E5-4F89-B146-A16EEC68C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B58F2E-4B49-4825-973A-88E6545BD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FA2AC6-886D-4380-89B3-E514DE9D7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7711BA-1C15-4B2C-AD4F-E353C8109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5E504-C7EB-4225-954A-FEBC2B2E7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ECC44-7094-441B-9816-1F922F456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4004403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:&lt;XXX&gt;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校园知识竞赛活动总结报告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活动执行情况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丰富校园文化生活，提高学生的团队协作和竞争意识。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响应国家对于知识普及和科学教育的号召，提高学生的科学文化素养。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提高学生自主学习的兴趣和能力，培养创新思维。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增强学生之间的交流与合作，促进校园文化的繁荣发展。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XXXX年XX月XX日，下午XX点至XX点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学校大礼堂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活动执行情况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303" r="1230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确定活动主题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策划活动流程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组织筹备人员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本次知识竞赛活动的主题是“探索知识的海洋”，旨在激发同学们的学习兴趣，拓宽知识视野。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筹备小组制定了详细的活动流程，包括初赛、复赛和决赛三个环节，确保活动有序进行。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筹备小组招募了一批志愿者，并进行了详细的分工，确保活动筹备工作的顺利进行。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活动筹备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995231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17731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5" name="Freeform 5"/>
          <p:cNvSpPr/>
          <p:nvPr/>
        </p:nvSpPr>
        <p:spPr>
          <a:xfrm>
            <a:off x="9172766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95360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8" name="Freeform 8"/>
          <p:cNvSpPr/>
          <p:nvPr/>
        </p:nvSpPr>
        <p:spPr>
          <a:xfrm rot="3243678">
            <a:off x="6003131" y="2277046"/>
            <a:ext cx="515112" cy="199454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258181" y="1559433"/>
            <a:ext cx="1600105" cy="1242060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宣传小组设计了精美的海报，并通过校园各个角落进行张贴，吸引同学们的关注。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通过学校官方微信公众号、微博等社交媒体平台，发布活动信息，扩大活动影响力。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通过学生之间的口口相传，让更多的人了解本次知识竞赛活动。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制作宣传海报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利用社交媒体宣传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口口相传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376988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102030" y="2315623"/>
            <a:ext cx="519970" cy="337947"/>
          </a:xfrm>
          <a:custGeom>
            <a:rect l="l" t="t" r="r" b="b"/>
            <a:pathLst>
              <a:path w="21600" h="21600">
                <a:moveTo>
                  <a:pt x="12281" y="13211"/>
                </a:moveTo>
                <a:cubicBezTo>
                  <a:pt x="11747" y="14381"/>
                  <a:pt x="9458" y="18011"/>
                  <a:pt x="9360" y="18165"/>
                </a:cubicBezTo>
                <a:cubicBezTo>
                  <a:pt x="9249" y="18377"/>
                  <a:pt x="8939" y="18735"/>
                  <a:pt x="8644" y="18441"/>
                </a:cubicBezTo>
                <a:cubicBezTo>
                  <a:pt x="8559" y="18357"/>
                  <a:pt x="8459" y="18187"/>
                  <a:pt x="8459" y="17853"/>
                </a:cubicBezTo>
                <a:cubicBezTo>
                  <a:pt x="8459" y="17530"/>
                  <a:pt x="8554" y="17204"/>
                  <a:pt x="8565" y="17168"/>
                </a:cubicBezTo>
                <a:lnTo>
                  <a:pt x="9680" y="13369"/>
                </a:lnTo>
                <a:cubicBezTo>
                  <a:pt x="9471" y="13239"/>
                  <a:pt x="9111" y="13015"/>
                  <a:pt x="8832" y="12829"/>
                </a:cubicBezTo>
                <a:lnTo>
                  <a:pt x="8758" y="12781"/>
                </a:lnTo>
                <a:cubicBezTo>
                  <a:pt x="8476" y="12597"/>
                  <a:pt x="8124" y="12367"/>
                  <a:pt x="8124" y="11770"/>
                </a:cubicBezTo>
                <a:cubicBezTo>
                  <a:pt x="8124" y="11484"/>
                  <a:pt x="8211" y="11152"/>
                  <a:pt x="8393" y="10758"/>
                </a:cubicBezTo>
                <a:cubicBezTo>
                  <a:pt x="8927" y="9588"/>
                  <a:pt x="11216" y="5958"/>
                  <a:pt x="11314" y="5804"/>
                </a:cubicBezTo>
                <a:cubicBezTo>
                  <a:pt x="11426" y="5592"/>
                  <a:pt x="11735" y="5234"/>
                  <a:pt x="12030" y="5528"/>
                </a:cubicBezTo>
                <a:cubicBezTo>
                  <a:pt x="12115" y="5612"/>
                  <a:pt x="12215" y="5782"/>
                  <a:pt x="12215" y="6116"/>
                </a:cubicBezTo>
                <a:cubicBezTo>
                  <a:pt x="12215" y="6438"/>
                  <a:pt x="12120" y="6765"/>
                  <a:pt x="12110" y="6801"/>
                </a:cubicBezTo>
                <a:lnTo>
                  <a:pt x="10992" y="10600"/>
                </a:lnTo>
                <a:cubicBezTo>
                  <a:pt x="11203" y="10730"/>
                  <a:pt x="11563" y="10954"/>
                  <a:pt x="11842" y="11140"/>
                </a:cubicBezTo>
                <a:lnTo>
                  <a:pt x="11916" y="11188"/>
                </a:lnTo>
                <a:cubicBezTo>
                  <a:pt x="12198" y="11372"/>
                  <a:pt x="12550" y="11602"/>
                  <a:pt x="12550" y="12201"/>
                </a:cubicBezTo>
                <a:cubicBezTo>
                  <a:pt x="12550" y="12485"/>
                  <a:pt x="12462" y="12817"/>
                  <a:pt x="12281" y="13211"/>
                </a:cubicBezTo>
                <a:close/>
                <a:moveTo>
                  <a:pt x="16430" y="6048"/>
                </a:moveTo>
                <a:cubicBezTo>
                  <a:pt x="16132" y="6048"/>
                  <a:pt x="15840" y="6088"/>
                  <a:pt x="15557" y="6162"/>
                </a:cubicBezTo>
                <a:cubicBezTo>
                  <a:pt x="14848" y="2597"/>
                  <a:pt x="12653" y="0"/>
                  <a:pt x="10054" y="0"/>
                </a:cubicBezTo>
                <a:cubicBezTo>
                  <a:pt x="6881" y="0"/>
                  <a:pt x="4310" y="3869"/>
                  <a:pt x="4310" y="8641"/>
                </a:cubicBezTo>
                <a:cubicBezTo>
                  <a:pt x="4310" y="9067"/>
                  <a:pt x="4330" y="9486"/>
                  <a:pt x="4369" y="9896"/>
                </a:cubicBezTo>
                <a:cubicBezTo>
                  <a:pt x="4217" y="9868"/>
                  <a:pt x="4064" y="9850"/>
                  <a:pt x="3906" y="9850"/>
                </a:cubicBezTo>
                <a:cubicBezTo>
                  <a:pt x="1749" y="9850"/>
                  <a:pt x="0" y="12481"/>
                  <a:pt x="0" y="15726"/>
                </a:cubicBezTo>
                <a:cubicBezTo>
                  <a:pt x="0" y="18969"/>
                  <a:pt x="1749" y="21600"/>
                  <a:pt x="3906" y="21600"/>
                </a:cubicBezTo>
                <a:lnTo>
                  <a:pt x="16430" y="21600"/>
                </a:lnTo>
                <a:cubicBezTo>
                  <a:pt x="19285" y="21600"/>
                  <a:pt x="21600" y="18119"/>
                  <a:pt x="21600" y="13823"/>
                </a:cubicBezTo>
                <a:cubicBezTo>
                  <a:pt x="21600" y="9530"/>
                  <a:pt x="19285" y="6048"/>
                  <a:pt x="16430" y="60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4412712" y="2961703"/>
            <a:ext cx="448017" cy="773517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672114" y="3744355"/>
            <a:ext cx="740598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411797" y="2961703"/>
            <a:ext cx="448932" cy="773621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3672114" y="3744355"/>
            <a:ext cx="739683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4411561" y="2961703"/>
            <a:ext cx="449168" cy="773517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>
            <a:off x="3672114" y="3744355"/>
            <a:ext cx="739447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5631466" y="4068699"/>
            <a:ext cx="957358" cy="68789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110192" y="4068128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631466" y="4819840"/>
            <a:ext cx="957358" cy="687896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110192" y="4819555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631466" y="5567458"/>
            <a:ext cx="957358" cy="480727"/>
          </a:xfrm>
          <a:custGeom>
            <a:rect l="l" t="t" r="r" b="b"/>
            <a:pathLst>
              <a:path w="520" h="261">
                <a:moveTo>
                  <a:pt x="260" y="261"/>
                </a:moveTo>
                <a:lnTo>
                  <a:pt x="0" y="0"/>
                </a:lnTo>
                <a:lnTo>
                  <a:pt x="520" y="0"/>
                </a:lnTo>
                <a:lnTo>
                  <a:pt x="260" y="261"/>
                </a:lnTo>
                <a:close/>
              </a:path>
            </a:pathLst>
          </a:custGeom>
          <a:solidFill>
            <a:srgbClr val="ECAE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970270" y="5904452"/>
            <a:ext cx="279844" cy="143637"/>
          </a:xfrm>
          <a:custGeom>
            <a:rect l="l" t="t" r="r" b="b"/>
            <a:pathLst>
              <a:path w="152" h="78">
                <a:moveTo>
                  <a:pt x="76" y="78"/>
                </a:moveTo>
                <a:lnTo>
                  <a:pt x="152" y="0"/>
                </a:lnTo>
                <a:lnTo>
                  <a:pt x="0" y="0"/>
                </a:lnTo>
                <a:lnTo>
                  <a:pt x="76" y="78"/>
                </a:lnTo>
                <a:close/>
              </a:path>
            </a:pathLst>
          </a:custGeom>
          <a:solidFill>
            <a:srgbClr val="3333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110192" y="5567458"/>
            <a:ext cx="478631" cy="480727"/>
          </a:xfrm>
          <a:custGeom>
            <a:rect l="l" t="t" r="r" b="b"/>
            <a:pathLst>
              <a:path w="260" h="261">
                <a:moveTo>
                  <a:pt x="0" y="261"/>
                </a:moveTo>
                <a:lnTo>
                  <a:pt x="260" y="0"/>
                </a:lnTo>
                <a:lnTo>
                  <a:pt x="0" y="0"/>
                </a:lnTo>
                <a:lnTo>
                  <a:pt x="0" y="261"/>
                </a:lnTo>
                <a:close/>
              </a:path>
            </a:pathLst>
          </a:cu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631466" y="3308604"/>
            <a:ext cx="957358" cy="68941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10192" y="3308604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186047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582096" y="2292477"/>
            <a:ext cx="535496" cy="428339"/>
          </a:xfrm>
          <a:custGeom>
            <a:rect l="l" t="t" r="r" b="b"/>
            <a:pathLst>
              <a:path w="21600" h="21600">
                <a:moveTo>
                  <a:pt x="18143" y="10800"/>
                </a:moveTo>
                <a:cubicBezTo>
                  <a:pt x="17065" y="10800"/>
                  <a:pt x="16800" y="11898"/>
                  <a:pt x="16709" y="12419"/>
                </a:cubicBezTo>
                <a:cubicBezTo>
                  <a:pt x="16115" y="15817"/>
                  <a:pt x="13696" y="18359"/>
                  <a:pt x="10800" y="18359"/>
                </a:cubicBezTo>
                <a:cubicBezTo>
                  <a:pt x="9130" y="18359"/>
                  <a:pt x="7618" y="17514"/>
                  <a:pt x="6524" y="16146"/>
                </a:cubicBezTo>
                <a:cubicBezTo>
                  <a:pt x="6018" y="15513"/>
                  <a:pt x="5198" y="15513"/>
                  <a:pt x="4691" y="16146"/>
                </a:cubicBezTo>
                <a:cubicBezTo>
                  <a:pt x="4185" y="16779"/>
                  <a:pt x="4185" y="17804"/>
                  <a:pt x="4691" y="18437"/>
                </a:cubicBezTo>
                <a:cubicBezTo>
                  <a:pt x="6255" y="20391"/>
                  <a:pt x="8415" y="21600"/>
                  <a:pt x="10800" y="21600"/>
                </a:cubicBezTo>
                <a:cubicBezTo>
                  <a:pt x="14669" y="21600"/>
                  <a:pt x="17943" y="18421"/>
                  <a:pt x="19043" y="14039"/>
                </a:cubicBezTo>
                <a:lnTo>
                  <a:pt x="21600" y="14039"/>
                </a:lnTo>
                <a:lnTo>
                  <a:pt x="21600" y="10800"/>
                </a:lnTo>
                <a:cubicBezTo>
                  <a:pt x="21600" y="10800"/>
                  <a:pt x="18143" y="10800"/>
                  <a:pt x="18143" y="10800"/>
                </a:cubicBezTo>
                <a:close/>
                <a:moveTo>
                  <a:pt x="4891" y="9180"/>
                </a:moveTo>
                <a:cubicBezTo>
                  <a:pt x="5484" y="5783"/>
                  <a:pt x="7904" y="3240"/>
                  <a:pt x="10800" y="3240"/>
                </a:cubicBezTo>
                <a:cubicBezTo>
                  <a:pt x="12470" y="3240"/>
                  <a:pt x="13982" y="4086"/>
                  <a:pt x="15076" y="5454"/>
                </a:cubicBezTo>
                <a:cubicBezTo>
                  <a:pt x="15582" y="6086"/>
                  <a:pt x="16404" y="6086"/>
                  <a:pt x="16909" y="5454"/>
                </a:cubicBezTo>
                <a:cubicBezTo>
                  <a:pt x="17415" y="4821"/>
                  <a:pt x="17415" y="3796"/>
                  <a:pt x="16909" y="3163"/>
                </a:cubicBezTo>
                <a:cubicBezTo>
                  <a:pt x="15346" y="1209"/>
                  <a:pt x="13186" y="0"/>
                  <a:pt x="10800" y="0"/>
                </a:cubicBezTo>
                <a:cubicBezTo>
                  <a:pt x="6931" y="0"/>
                  <a:pt x="3658" y="3178"/>
                  <a:pt x="2557" y="7560"/>
                </a:cubicBezTo>
                <a:lnTo>
                  <a:pt x="0" y="7560"/>
                </a:lnTo>
                <a:lnTo>
                  <a:pt x="0" y="10800"/>
                </a:lnTo>
                <a:lnTo>
                  <a:pt x="3457" y="10800"/>
                </a:lnTo>
                <a:cubicBezTo>
                  <a:pt x="4535" y="10800"/>
                  <a:pt x="4800" y="9702"/>
                  <a:pt x="4891" y="9180"/>
                </a:cubicBezTo>
                <a:close/>
                <a:moveTo>
                  <a:pt x="7343" y="10800"/>
                </a:moveTo>
                <a:cubicBezTo>
                  <a:pt x="7343" y="13185"/>
                  <a:pt x="8891" y="15120"/>
                  <a:pt x="10800" y="15120"/>
                </a:cubicBezTo>
                <a:cubicBezTo>
                  <a:pt x="12709" y="15120"/>
                  <a:pt x="14255" y="13185"/>
                  <a:pt x="14255" y="10800"/>
                </a:cubicBezTo>
                <a:cubicBezTo>
                  <a:pt x="14255" y="8415"/>
                  <a:pt x="12709" y="6480"/>
                  <a:pt x="10800" y="6480"/>
                </a:cubicBezTo>
                <a:cubicBezTo>
                  <a:pt x="8891" y="6480"/>
                  <a:pt x="7343" y="8415"/>
                  <a:pt x="734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5278469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5861590" y="2325624"/>
            <a:ext cx="490728" cy="405384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3" name="Connector 23"/>
          <p:cNvCxnSpPr/>
          <p:nvPr/>
        </p:nvCxnSpPr>
        <p:spPr>
          <a:xfrm>
            <a:off x="6501829" y="3141178"/>
            <a:ext cx="772981" cy="856845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7235821" y="3990692"/>
            <a:ext cx="816015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7817411" y="2488025"/>
            <a:ext cx="467443" cy="440204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8261968" y="2920898"/>
            <a:ext cx="593806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27" name="TextBox 27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活动场地布置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现场秩序维护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观众互动环节</a:t>
            </a:r>
          </a:p>
        </p:txBody>
      </p:sp>
      <p:sp>
        <p:nvSpPr>
          <p:cNvPr id="30" name="AutoShape 3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活动现场情况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活动现场安排了专门的秩序维护人员，确保比赛环节的顺利进行，及时处理突发状况。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在比赛过程中穿插了观众互动环节，活跃了现场气氛，增强了活动的趣味性。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活动现场布置得宽敞明亮，氛围温馨，为参赛者提供了一个良好的比赛环境。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https://d.book118.com/357140044036006051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2024-09-24T05:00:29.050</cp:lastPrinted>
  <dcterms:created xsi:type="dcterms:W3CDTF">2024-09-23T21:00:29Z</dcterms:created>
  <dcterms:modified xsi:type="dcterms:W3CDTF">2024-09-23T21:00:30Z</dcterms:modified>
</cp:coreProperties>
</file>