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2174B-402E-49E7-B795-BA4931F6C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4DEC6-05D7-414E-8380-127230EC3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D4510-62C9-4CC7-BFC0-A5980DF89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CF0DC-924E-4886-B3ED-D4CDA2384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9D6647-F668-4247-BF27-430CA8D02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4D9680-365D-4AA4-B05F-E68EE0ED1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BC231A-5F11-4942-B75B-F9D7FFC02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95F3F-4F03-44BA-A9B2-1D412345D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878A6-9C69-4F21-8758-367007A97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F243C-F807-42E8-BEAB-9C6FB5CEE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4E14E-C149-438B-AE52-68C4150CC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4016212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企业参观学习心得体会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参观过程与体验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学习内容与收获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反思自身不足与改进方向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对未来职业发展的启示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了解企业运营和管理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通过参观学习，深入了解企业的运营模式、管理理念、市场策略等方面，从而对企业有更全面的认识。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拓展视野和增长见识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参观不同类型的企业，可以了解不同行业的特点和发展趋势，拓展自己的视野和增长见识。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学习和借鉴经验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通过参观学习，可以学习和借鉴企业在管理、技术创新、市场营销等方面的成功经验，为自己的工作和未来发展提供启示和帮助。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参观目的和背景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参观企业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我们参观了某知名互联网公司，该公司是国内领先的互联网企业之一，涉及电商、金融、云计算等多个领域。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参观时间为一天，上午参观了公司的总部和各个部门，了解了公司的组织架构和业务流程；下午与公司管理人员进行了座谈交流，深入了解了公司的管理理念和发展战略。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参观企业和时间安排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参观过程与体验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整洁有序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企业的整体环境非常整洁，从办公区域到生产车间都井井有条，物品摆放规范。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文化氛围浓厚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企业的墙壁上张贴了各类标语和企业文化宣传画，体现了积极向上的企业精神。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人际关系和谐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员工之间相处融洽，彼此尊重，团队合作氛围良好。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企业环境和氛围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企业引进了先进的生产设备和自动化流水线，大大提高了生产效率和产品质量。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自动化程度高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458" r="284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生产过程中的每一道工序都经过精心设计和优化，确保产品的高品质和稳定性。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工艺精湛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企业在产品研发和设计方面不断创新，推出了一系列具有自主知识产权的新产品。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生产流程和设备展示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员工们对待工作认真负责，积极主动，表现出强烈的工作热情和奉献精神。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工作热情高涨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技能水平高超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团队意识强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员工们具备专业的技能和丰富的经验，能够迅速解决生产过程中的各种问题。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员工之间团结协作，互相支持，共同为企业的发展贡献力量。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员工工作状态和精神面貌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学习内容与收获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企业管理理念和模式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每个企业都有其独特的企业文化，通过参观学习，我深刻感受到了企业文化的魅力和影响力，这对于培养员工归属感和凝聚力具有重要作用。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感受独特的企业文化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通过参观学习，我对企业的整体运营流程有了更加清晰的认识，包括生产、销售、人力资源等各个环节。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深入了解企业运营流程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参观过程中，我接触到了许多先进的管理理念，如精益管理、六西格玛等，这些理念对于提高企业的管理水平和效率具有重要意义。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领悟先进的管理理念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提升实际操作能力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参观过程中，我有机会亲身参与一些实际操作和演练，这对于提高我的实际操作能力和技能水平非常有帮助。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掌握前沿技术动态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通过参观学习，我了解到了一些前沿的技术动态和趋势，这对于我未来的职业发展和规划具有重要的指导意义。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拓展专业领域知识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通过参观学习，我接触到了许多新的技术和知识，对于我所在的专业领域有了更加深入的了解和认识。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专业技能和知识提升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提高沟通协调能力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通过与不同背景和专业的员工进行沟通和交流，我的沟通协调能力和表达能力得到了锻炼和提升。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培养跨部门协作能力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参观学习让我意识到跨部门协作的重要性，我学会了如何与不同部门的员工进行有效的沟通和协作，以实现共同的目标。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强化团队合作意识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参观学习过程中，我与来自不同部门和岗位的员工进行了交流和合作，深刻体会到了团队合作的重要性和意义。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团队协作和沟通能力培养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https://d.book118.com/357140162121006045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2024-09-20T11:07:16.536</cp:lastPrinted>
  <dcterms:created xsi:type="dcterms:W3CDTF">2024-09-20T03:07:16Z</dcterms:created>
  <dcterms:modified xsi:type="dcterms:W3CDTF">2024-09-20T03:07:18Z</dcterms:modified>
</cp:coreProperties>
</file>