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18EEB5-50BF-4B7A-A5AB-87500D7829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D74CB3-0D20-4C26-80D9-34AC649093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0153865-1166-4CFC-8D79-CAF6931704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874A54-3EDD-4B6D-B265-73D50D6045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112E85-C0D0-49D6-A1FC-43D6520E41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0CF0C06-1E9A-4A1C-9869-E12876A32BF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F7BCA3-B4C1-4137-B68B-7AD85648A5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6226B9-FAAD-407F-B7A4-F90427A668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D3B170-61AD-4260-B6D5-D75AF22697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07A20F-7937-40B5-85BE-FD0622F259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4B3B50-75D4-460C-B92C-6A1E496E7C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714212613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solidFill>
                <a:latin typeface="Microsoft Yahei"/>
                <a:ea typeface="Microsoft Yahei"/>
                <a:cs typeface="Microsoft Yahei"/>
              </a:rPr>
              <a:t>营销常见问题及回答</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营销常见问题</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营销技巧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营销案例分析</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营销概述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营销是一种通过创造和交换价值来满足消费者需求并实现企业目标的过程。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营销涉及研究消费者需求、开发合适的产品或服务、制定价格、促销和分销策略，以实现企业目标。它不仅关注产品或服务的销售，还关注与客户的长期关系和价值交换。</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营销的定义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208" r="1320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营销在企业成功中起着至关重要的作用，它帮助企业了解市场需求，与消费者建立联系，并在竞争激烈的市场中取得优势。</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通过有效的营销策略，企业可以更好地理解消费者需求，开发出满足市场需求的产品或服务。同时，成功的营销可以帮助企业树立品牌形象，建立消费者信任和忠诚度，从而在市场中获得竞争优势。</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营销的历史可以追溯到古代的贸易活动，但现代意义上的营销始于20世纪初。随着科技和社会的发展，营销的理念和实践也在不断演变。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早期的营销主要是以产品为中心，强调产品的特性和功能。随着消费者行为和市场环境的变化，营销逐渐转向以消费者为中心，关注消费者的需求和心理。如今，数字化和社交媒体的兴起使得营销更加注重数据分析和个性化沟通。未来的营销将更加注重与消费者的互动和价值共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营销的历史与发展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营销策略</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产品策略</a:t>
            </a:r>
          </a:p>
        </p:txBody>
      </p:sp>
      <p:sp>
        <p:nvSpPr>
          <p:cNvPr id="35" name="TextBox 35"/>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产品策略是营销的核心，关注如何满足客户需求和创造竞争优势。</a:t>
            </a:r>
          </a:p>
        </p:txBody>
      </p:sp>
      <p:sp>
        <p:nvSpPr>
          <p:cNvPr id="36" name="TextBox 3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明确产品的目标市场和客户群体，以及产品在市场中的独特卖点。</a:t>
            </a:r>
          </a:p>
        </p:txBody>
      </p:sp>
      <p:sp>
        <p:nvSpPr>
          <p:cNvPr id="37" name="TextBox 37"/>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不断改进和优化产品，以满足客户需求和提高竞争力。</a:t>
            </a:r>
          </a:p>
        </p:txBody>
      </p:sp>
      <p:sp>
        <p:nvSpPr>
          <p:cNvPr id="38" name="TextBox 38"/>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建立强大的品牌形象，提高客户对产品的认知度和信任度。</a:t>
            </a:r>
          </a:p>
        </p:txBody>
      </p:sp>
      <p:sp>
        <p:nvSpPr>
          <p:cNvPr id="39" name="TextBox 39"/>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总结词</a:t>
            </a:r>
          </a:p>
        </p:txBody>
      </p:sp>
      <p:sp>
        <p:nvSpPr>
          <p:cNvPr id="40" name="TextBox 40"/>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产品定位</a:t>
            </a:r>
          </a:p>
        </p:txBody>
      </p:sp>
      <p:sp>
        <p:nvSpPr>
          <p:cNvPr id="41" name="TextBox 41"/>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产品创新</a:t>
            </a:r>
          </a:p>
        </p:txBody>
      </p:sp>
      <p:sp>
        <p:nvSpPr>
          <p:cNvPr id="42" name="TextBox 42"/>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品牌建设</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总结词</a:t>
            </a:r>
            <a:endParaRPr lang="en-US" sz="1100"/>
          </a:p>
        </p:txBody>
      </p:sp>
      <p:sp>
        <p:nvSpPr>
          <p:cNvPr id="3" name="AutoShape 3"/>
          <p:cNvSpPr/>
          <p:nvPr/>
        </p:nvSpPr>
        <p:spPr>
          <a:xfrm>
            <a:off x="3575643"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成本导向定价</a:t>
            </a:r>
            <a:endParaRPr lang="en-US" sz="1100"/>
          </a:p>
        </p:txBody>
      </p:sp>
      <p:sp>
        <p:nvSpPr>
          <p:cNvPr id="4" name="AutoShape 4"/>
          <p:cNvSpPr/>
          <p:nvPr/>
        </p:nvSpPr>
        <p:spPr>
          <a:xfrm>
            <a:off x="6220535"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竞争导向定价</a:t>
            </a:r>
            <a:endParaRPr lang="en-US" sz="1100"/>
          </a:p>
        </p:txBody>
      </p:sp>
      <p:sp>
        <p:nvSpPr>
          <p:cNvPr id="5" name="AutoShape 5"/>
          <p:cNvSpPr/>
          <p:nvPr/>
        </p:nvSpPr>
        <p:spPr>
          <a:xfrm>
            <a:off x="8927174"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价值导向定价</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定价策略</a:t>
            </a:r>
          </a:p>
        </p:txBody>
      </p:sp>
      <p:pic>
        <p:nvPicPr>
          <p:cNvPr id="27" name="Picture 27"/>
          <p:cNvPicPr>
            <a:picLocks noChangeAspect="1"/>
          </p:cNvPicPr>
          <p:nvPr/>
        </p:nvPicPr>
        <p:blipFill>
          <a:blip r:embed="rId2"/>
          <a:srcRect l="13710" r="13710"/>
          <a:stretch>
            <a:fillRect/>
          </a:stretch>
        </p:blipFill>
        <p:spPr>
          <a:xfrm>
            <a:off x="892584" y="1337857"/>
            <a:ext cx="2465519" cy="2459823"/>
          </a:xfrm>
          <a:prstGeom prst="rect">
            <a:avLst/>
          </a:prstGeom>
        </p:spPr>
      </p:pic>
      <p:pic>
        <p:nvPicPr>
          <p:cNvPr id="28" name="Picture 28"/>
          <p:cNvPicPr>
            <a:picLocks noChangeAspect="1"/>
          </p:cNvPicPr>
          <p:nvPr/>
        </p:nvPicPr>
        <p:blipFill>
          <a:blip r:embed="rId3"/>
          <a:srcRect l="2184" r="2184"/>
          <a:stretch>
            <a:fillRect/>
          </a:stretch>
        </p:blipFill>
        <p:spPr>
          <a:xfrm>
            <a:off x="3570781" y="1337857"/>
            <a:ext cx="2465519" cy="2459823"/>
          </a:xfrm>
          <a:prstGeom prst="rect">
            <a:avLst/>
          </a:prstGeom>
        </p:spPr>
      </p:pic>
      <p:pic>
        <p:nvPicPr>
          <p:cNvPr id="29" name="Picture 29"/>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0" name="Picture 30"/>
          <p:cNvPicPr>
            <a:picLocks noChangeAspect="1"/>
          </p:cNvPicPr>
          <p:nvPr/>
        </p:nvPicPr>
        <p:blipFill>
          <a:blip r:embed="rId5"/>
          <a:srcRect l="9364" r="9364"/>
          <a:stretch>
            <a:fillRect/>
          </a:stretch>
        </p:blipFill>
        <p:spPr>
          <a:xfrm>
            <a:off x="8927174" y="1337857"/>
            <a:ext cx="2465519" cy="2459823"/>
          </a:xfrm>
          <a:prstGeom prst="rect">
            <a:avLst/>
          </a:prstGeom>
        </p:spPr>
      </p:pic>
      <p:sp>
        <p:nvSpPr>
          <p:cNvPr id="31" name="AutoShape 31"/>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6" name="TextBox 36"/>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7" name="TextBox 37"/>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8" name="TextBox 38"/>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39" name="AutoShape 39"/>
          <p:cNvSpPr/>
          <p:nvPr/>
        </p:nvSpPr>
        <p:spPr>
          <a:xfrm>
            <a:off x="917707"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定价策略是营销的关键环节，需要平衡成本、市场需求和竞争压力。</a:t>
            </a:r>
            <a:endParaRPr lang="en-US" sz="1100"/>
          </a:p>
        </p:txBody>
      </p:sp>
      <p:sp>
        <p:nvSpPr>
          <p:cNvPr id="40" name="AutoShape 40"/>
          <p:cNvSpPr/>
          <p:nvPr/>
        </p:nvSpPr>
        <p:spPr>
          <a:xfrm>
            <a:off x="3595904"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根据产品的成本和预期利润制定价格。</a:t>
            </a:r>
            <a:endParaRPr lang="en-US" sz="1100"/>
          </a:p>
        </p:txBody>
      </p:sp>
      <p:sp>
        <p:nvSpPr>
          <p:cNvPr id="41" name="AutoShape 41"/>
          <p:cNvSpPr/>
          <p:nvPr/>
        </p:nvSpPr>
        <p:spPr>
          <a:xfrm>
            <a:off x="6274100"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根据市场竞争对手的价格制定价格。</a:t>
            </a:r>
            <a:endParaRPr lang="en-US" sz="1100"/>
          </a:p>
        </p:txBody>
      </p:sp>
      <p:sp>
        <p:nvSpPr>
          <p:cNvPr id="42" name="AutoShape 42"/>
          <p:cNvSpPr/>
          <p:nvPr/>
        </p:nvSpPr>
        <p:spPr>
          <a:xfrm>
            <a:off x="8952297"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根据客户对产品的感知价值制定价格。</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总结词</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渠道策略是实现产品销售的重要途径，关注如何将产品销售到目标市场。</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直接渠道</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通过企业自己的销售团队或在线平台直接销售给客户。</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间接渠道</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通过经销商、代理商等中间商销售给客户。</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多渠道策略</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同时使用多种销售渠道，以满足不同客户的需求。</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渠道策略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542" r="14542"/>
          <a:stretch>
            <a:fillRect/>
          </a:stretch>
        </p:blipFill>
        <p:spPr>
          <a:xfrm>
            <a:off x="4289936" y="1498289"/>
            <a:ext cx="3861422" cy="3861422"/>
          </a:xfrm>
          <a:prstGeom prst="diamond">
            <a:avLst/>
          </a:prstGeom>
        </p:spPr>
      </p:pic>
      <p:sp>
        <p:nvSpPr>
          <p:cNvPr id="3" name="AutoShape 3"/>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促销策略是激发客户需求和提高销售量的手段，包括各种促销活动。</a:t>
            </a:r>
          </a:p>
        </p:txBody>
      </p:sp>
      <p:sp>
        <p:nvSpPr>
          <p:cNvPr id="5" name="TextBox 5"/>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总结词</a:t>
            </a:r>
          </a:p>
        </p:txBody>
      </p:sp>
      <p:sp>
        <p:nvSpPr>
          <p:cNvPr id="6" name="Freeform 6"/>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通过降低产品价格吸引客户购买。</a:t>
            </a:r>
          </a:p>
        </p:txBody>
      </p:sp>
      <p:sp>
        <p:nvSpPr>
          <p:cNvPr id="9" name="TextBox 9"/>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折扣促销</a:t>
            </a:r>
          </a:p>
        </p:txBody>
      </p:sp>
      <p:sp>
        <p:nvSpPr>
          <p:cNvPr id="10" name="Freeform 10"/>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为客户提供额外的赠品或服务作为购买奖励。</a:t>
            </a:r>
          </a:p>
        </p:txBody>
      </p:sp>
      <p:sp>
        <p:nvSpPr>
          <p:cNvPr id="13" name="TextBox 13"/>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赠品促销</a:t>
            </a:r>
          </a:p>
        </p:txBody>
      </p:sp>
      <p:sp>
        <p:nvSpPr>
          <p:cNvPr id="14" name="Freeform 14"/>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组织各种活动或节日庆典等形式吸引客户参与。</a:t>
            </a:r>
          </a:p>
        </p:txBody>
      </p:sp>
      <p:sp>
        <p:nvSpPr>
          <p:cNvPr id="17" name="TextBox 17"/>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活动促销</a:t>
            </a:r>
          </a:p>
        </p:txBody>
      </p:sp>
      <p:sp>
        <p:nvSpPr>
          <p:cNvPr id="18" name="Freeform 18"/>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促销策略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营销常见问题</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通过广告、公关活动、社交媒体营销等手段，提高品牌在目标市场中的知名度和曝光率。</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提高品牌知名度</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强化品牌形象</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口碑传播</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跨界合作</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通过品牌故事、品牌理念、品牌标识等方式，强化品牌在消费者心中的形象和认知度。</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通过提供优质的产品和服务，让消费者成为品牌的忠实拥趸，并通过口碑传播扩大品牌影响力。</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与其他产业或品牌合作，共同开展营销活动，扩大品牌知名度和影响力。</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如何提高品牌知名度？</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https://d.book118.com/357142126135006042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2024-09-16T04:19:55.081</cp:lastPrinted>
  <dcterms:created xsi:type="dcterms:W3CDTF">2024-09-15T20:19:55Z</dcterms:created>
  <dcterms:modified xsi:type="dcterms:W3CDTF">2024-09-15T20:19:57Z</dcterms:modified>
</cp:coreProperties>
</file>