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28EE87-5F9F-40AC-9102-A5F9675497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265DFF-9DD6-4D07-8D88-A981D1820C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F22487-CB70-497A-AC66-53D997E43B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06DEFD-CB3B-499C-BCCC-739A310577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E2F217-BFA1-4905-BB91-D49A2AE74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68DE92-2F41-4F57-9496-47E1A9293A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5E70DF-D28D-4FDE-ADB8-935C51A7D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DC88EA-8EF4-400D-A300-C19ABCFD89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8F726C-7F17-4901-A267-5C663240CA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25BEA9-B4AC-46C1-8399-C2E43BE1EE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C15700-2190-4A30-BE8A-8C9950734C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714314516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物品包装护理操作规范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物品包装基础知识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物品包装操作流程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物品包装护理注意事项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特殊物品包装护理规范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物品包装护理操作规范实施与监督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物品包装基础知识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413" b="1441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7810" r="781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847" r="1884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90" r="187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包装材料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用于一般物品的包装，具有成本低、环保、可回收等优点。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用于防水、防潮物品的包装，具有轻便、不易破损等优点。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用于重物、高档物品的包装，具有抗压、抗摔等优点。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用于易氧化、需要长时间保存的物品的包装，具有密封性好、防潮等优点。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纸制品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塑料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木质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金属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盒式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管式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盘式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瓶式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包装容器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179" r="117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98" r="1659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用于小型物品的包装，具有结构简单、易于开启和封闭等优点。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用于液体、气体等流体的包装，具有密封性好、不易泄漏等优点。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用于扁平、轻薄物品的包装，具有便于堆放、易于搬运等优点。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用于液体、粉末等物品的包装，具有密封性好、不易泄漏等优点。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标明物品的名称，便于消费者识别。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商品名称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标明物品的生产日期和保质期，便于消费者了解产品的质量状况。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生产日期和保质期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标明物品的规格和数量，便于消费者了解产品的详细信息。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规格和数量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标明物品的使用说明和注意事项，便于消费者正确使用产品。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使用说明和注意事项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包装标识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物品包装操作流程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明确物品分类，清晰标识，便于识别和管理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根据物品的属性、用途、材质等进行分类，并使用标签、颜色等标识方法对物品进行明确标识，确保物品分类清晰、标识准确，方便后续操作和管理。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物品分类与标识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875" r="13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根据物品特性选择合适的包装材料，确保物品安全、卫生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根据物品的特性、用途和运输要求，选择合适的包装材料，如纸箱、塑料袋、泡沫等。确保所选择的包装材料具有良好的保护性能、防潮、防震、抗压等功能，同时要符合卫生标准，确保物品的安全和卫生。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包装材料选择与准备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344" r="253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选择合适的包装容器，确保物品安全、易于搬运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物品的大小、形状和重量等特性，选择合适的包装容器，如纸盒、木箱、塑料箱等。确保所选择的包装容器能够充分保护物品，防止破损、变形或移位等情况发生。同时，要确保包装容器的结构牢固、易于搬运和堆放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包装容器选择与准备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将物品妥善装入包装容器内，并进行固定，防止物品在运输过程中移位或损坏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将分类好的物品按照要求装入相应的包装容器内，并根据需要使用缓冲材料、支撑物等对物品进行固定。确保物品在包装容器内放置稳定，不会发生移位或碰撞，以减少损坏的风险。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物品装入与固定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对包装容器进行封口和密封处理，确保物品在运输过程中不受外界环境影响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所选择的包装容器的特点，采取合适的封口和密封方法，如使用胶带、封箱钉等对包装容器进行封闭。确保封口严密、无缝隙，以防止外界环境对物品造成不良影响。同时，要确保密封处牢固可靠，能够承受运输过程中的振动和压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封口与密封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物品包装护理注意事项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https://d.book118.com/357143145164006032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2024-09-06T00:46:24.434</cp:lastPrinted>
  <dcterms:created xsi:type="dcterms:W3CDTF">2024-09-05T16:46:24Z</dcterms:created>
  <dcterms:modified xsi:type="dcterms:W3CDTF">2024-09-05T16:46:26Z</dcterms:modified>
</cp:coreProperties>
</file>