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1482B2-0E01-4911-B0E3-3CED868FB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26B45B-FBC2-45AD-9520-51ECF8F663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8CE13C-4067-477B-92ED-F6BF5162C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0646D2-CF1F-4D7A-9DE0-2EA602785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188BEA-7B95-4F4B-A23D-2139BA110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6E07AA-5981-4DE7-A2CB-C234144272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E197B3-17A8-4D5B-846D-1F54E2CB9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52A306-3356-4524-8966-941A944681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3602B7-052F-4652-B338-146A6F8842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BD2734-8B79-47DD-BC4B-0047574683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CF5BCD-CC4F-4348-BD7A-5083C4D6E8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714402502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领导干部金融知识读本培训课件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金融风险与防范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金融产品与服务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金融市场运行分析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金融监管体制改革与发展趋势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提高领导干部金融素养对策建议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货币与信用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货币定义及功能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货币是商品交换的媒介，具有价值尺度、流通手段、支付手段等职能。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货币制度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国家以法律形式确定的货币流通结构和组织形式，包括货币本位制、货币单位、货币的铸造、发行和流通程序等。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信用内涵及形式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信用是指借贷行为，以偿还为条件的价值运动的特殊形式。主要形式包括商业信用、银行信用、国家信用等。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金融市场定义及分类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金融市场是指资金供求双方运用各种金融工具进行资金融通的场所。主要分为货币市场、资本市场等。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金融机构种类及作用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金融机构是指从事金融活动的组织，包括中央银行、商业银行、政策性银行、证券公司等。它们在金融市场中扮演着不同的角色，如资金供求的中介、信用的创造者等。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金融市场与金融机构的关系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金融市场与金融机构相互依存、相互促进。金融机构是金融市场的主体，而金融市场则为金融机构提供了活动的舞台。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金融市场与金融机构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货币政策目标及工具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货币政策是国家宏观调控的重要工具，主要目标包括稳定物价、促进经济增长等。主要工具包括存款准备金率、利率、汇率等。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金融监管原则及内容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金融监管是指对金融机构和金融市场的监督和管理，以确保金融体系的稳定和安全。主要原则包括依法监管、公开透明等。监管内容主要包括对金融机构的设立、业务范围的监管，对市场准入、退出的监管等。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货币政策与金融监管的关系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货币政策与金融监管密切相关。货币政策是金融监管的重要依据，而金融监管则是货币政策有效实施的重要保障。同时，二者也存在一定的矛盾，需要在实践中加以协调。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货币政策与金融监管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金融风险与防范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信用风险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由于借款人或市场交易对手违约而导致损失的风险。其特点是具有不确定性，难以预测和量化。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操作风险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由于不完善或有问题的内部程序、员工和信息科技系统，以及外部事件所造成损失的风险。其特点是具有内生性，往往与人为因素有关。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流动性风险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金融机构无法以合理成本及时获得充足资金，以偿付到期债务、履行其他支付义务和满足正常业务开展的资金需求的风险。其特点是具有突发性，一旦爆发可能引发连锁反应。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市场风险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由于市场价格（如利率、汇率、股票价格等）的不利变动而导致损失的风险。其特点是波动性强，影响范围广。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金融风险类型及特点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通过对金融机构的业务流程、市场环境、政策法规等方面的分析，发现潜在的风险因素。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83" r="125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运用定量和定性分析方法，对识别出的风险因素进行量化和评价，确定风险的大小、发生概率和可能造成的损失。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将风险评估结果以报告形式呈现，为决策层提供风险信息和建议。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风险报告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金融风险识别与评估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建立健全风险管理制度，完善内部控制体系，加强员工培训和教育，提高风险防范意识。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风险防范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792" r="15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风险化解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458" r="8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风险监管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458" r="15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针对已经发生的风险事件，采取积极有效的措施进行处置和化解，降低损失和影响。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加强对金融机构的监管力度，提高其风险管理能力和水平，确保金融市场的稳定和健康发展。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金融风险防范与化解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金融产品与服务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包括活期存款、定期存款、通知存款等，是银行最基本的服务之一，具有安全性高、流动性好的特点。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存款业务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包括个人贷款、企业贷款等，是银行主要的盈利来源之一。贷款的种类繁多，可以根据不同的需求选择不同的贷款产品。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贷款业务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银行存款与贷款业务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11" b="781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是一种集合投资方式，由基金管理人管理和运用资金，投资于股票、债券等证券，投资者共享投资收益和承担风险。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包括人寿保险、财产保险等，旨在为投保人提供风险保障。不同的保险产品具有不同的保障范围和费率，需要根据自身需求进行选择。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证券投资基金与保险产品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保险产品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证券投资基金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https://d.book118.com/357144025026006042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2024-09-15T08:50:07.339</cp:lastPrinted>
  <dcterms:created xsi:type="dcterms:W3CDTF">2024-09-15T00:50:07Z</dcterms:created>
  <dcterms:modified xsi:type="dcterms:W3CDTF">2024-09-15T00:50:09Z</dcterms:modified>
</cp:coreProperties>
</file>