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A1C621B-A8DD-4578-90EC-5C90A4F830D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5076A-8C4A-42FF-BF95-625DD851F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B9F3B-109A-4EE3-9B37-39093BAA9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0EC3B-F692-466E-B549-E144C6581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99385-E997-4B43-B912-5D38EBA12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36CC30-A8D4-4E54-8F1D-F2181BD5C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2D6CA6-7843-4DA4-8383-C069D53ED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8BD93-2AC2-41D8-84CF-FC5995C32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BEB41-6113-4D12-8BE3-56AC25FEE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AA767-AF98-4065-AB89-3F9DB8233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533D7-1CCD-4358-9FF9-A46C1D2DE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736B2-D4E0-46D4-9593-650237AF8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74DADFC-B7F4-4503-847C-2CED451506D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44FB0E4-89A1-43B6-AC56-DB86FD8C931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1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46163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中风脑梗死教学查房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中风脑梗死的危险因素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中风脑梗死的预防措施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中风脑梗死的教学查房准备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中风脑梗死的康复护理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中风脑梗死是一种常见的脑血管疾病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脑梗死是一种脑血管疾病，临床上需要及时诊断和治疗。教学查房是医学生学习的重要环节，通过查房可以提高学生的临床实践能力。本章将介绍中风脑梗死的相关知识，并探讨在教学查房中如何处理这类病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临床表现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头晕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视物模糊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药物治疗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抗凝药物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降压药物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中风脑梗死的诊断和治疗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神经影像学检查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MRI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CT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中风脑梗死的危险因素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高血脂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8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动脉硬化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影响血液流动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增加血栓形成风险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心脏疾病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导致心血管问题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增加心梗风险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代谢综合征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与高血脂密切相关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增加中风风险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糖尿病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糖尿病患者更容易患中风脑梗死，血糖不稳定会损伤血管壁，增加血栓形成的可能性。另外，糖尿病还会导致微循环障碍，影响脑部供血。因此，严格控制血糖对于预防中风脑梗死非常重要。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0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烟草危害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吸烟会导致血管狭窄，降低血液氧含量，增加血栓形成和心脏病风险。吸烟还含有有害化学物质，会损害血管内皮细胞，加速动脉硬化，致使脑血管疾病的发展。因此，戒烟对于减少中风脑梗死的风险至关重要。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3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中风脑梗死的预防措施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饮食调节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中风脑梗死的预防措施之一是通过饮食调节来降低风险。建议采取低盐低脂饮食，多摄入富含维生素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、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E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的食物，并控制热量摄入，以保持健康的饮食习惯。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0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适量运动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5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改善心血管功能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适量的运动可以帮助改善心血管功能，促进血液循环。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降低中风脑梗死的风险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每周进行至少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150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分钟的中等强度有氧运动可有效降低中风脑梗死的风险。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6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通过饮食调节、定期体检、戒烟限酒和适量运动等多种预防措施，可以有效降低中风脑梗死的发生率。提倡健康生活方式，关爱自己的健康。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68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https://d.book118.com/357146163033006054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中风脑梗死教学查房</vt:lpstr>
      <vt:lpstr>目录</vt:lpstr>
      <vt:lpstr>第1章 简介</vt:lpstr>
      <vt:lpstr> </vt:lpstr>
      <vt:lpstr>中风脑梗死的诊断和治疗</vt:lpstr>
      <vt:lpstr>第2章 中风脑梗死的危险因素</vt:lpstr>
      <vt:lpstr>高血脂</vt:lpstr>
      <vt:lpstr>糖尿病</vt:lpstr>
      <vt:lpstr> </vt:lpstr>
      <vt:lpstr>第3章 中风脑梗死的预防措施</vt:lpstr>
      <vt:lpstr> </vt:lpstr>
      <vt:lpstr>适量运动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2024-09-28T10:09:35.041</cp:lastPrinted>
  <dcterms:created xsi:type="dcterms:W3CDTF">2024-09-28T02:09:35Z</dcterms:created>
  <dcterms:modified xsi:type="dcterms:W3CDTF">2024-09-28T02:09:37Z</dcterms:modified>
</cp:coreProperties>
</file>