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85674-0175-4C40-B93F-0B4AF78C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20A38-5CF3-465F-A684-57AB4DD8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1BE9F-1545-4A4D-AD3C-BC8C8487D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89E85-2108-4BD3-919C-F111E451B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389E24-56FC-4342-B7CB-0E1732C62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50198-EB3D-41C1-A0ED-1041D9752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346D2-3969-481D-AD27-2DA583901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53865-4716-4AF1-8F4D-7FFCF34C6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6483E-AA15-48A9-A9F9-0432E10A6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6D326-1BD1-4258-9C37-37FA54EEC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C5073-8D13-4C10-811A-0BC8F0CB7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510321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电视与电影行业调研与分析报告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观众需求与消费特点研究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内容创新与传播渠道拓展探讨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技术进步对电视电影产业影响分析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电视与电影行业定义及分类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电视与电影行业是指通过制作、发行和放映电影、电视剧等视听内容，满足观众娱乐、文化需求的产业。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根据内容类型和制作方式，电视与电影行业可分为电影制作、电视剧制作、动画制作等多个子领域。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自20世纪初电影诞生以来，电视与电影行业经历了从无声到有声、从黑白到彩色、从模拟到数字的技术革命，以及从单一到多元的内容创新。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当前，电视与电影行业已经成为全球文化产业的重要组成部分，市场规模不断扩大，产业链日趋完善，涵盖了制作、发行、放映、衍生品开发等多个环节。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随着5G、AI、VR/AR等技术的不断发展，电视与电影行业将迎来更多的技术创新和应用，如超高清视频、沉浸式观影体验等。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随着观众需求的多样化，电视与电影行业将更加注重内容创新，推出更多具有文化内涵和创意的优秀作品。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电视与电影行业将与其他领域进行更多的跨界融合，如游戏、音乐、艺术等，创造出更加丰富多样的视听体验。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随着全球化的加速推进，电视与电影行业的国际化发展将成为重要趋势，包括国际合作制片、海外市场拓展等。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随着全球化进程的加速，国际电视电影市场竞争日益激烈。好莱坞等国际影视巨头凭借其强大的制作和发行能力，在全球范围内占据主导地位。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国内电视电影市场发展迅速，竞争日益激烈。各大影视公司、电视台和网络平台纷纷加大投入，推出高质量的影视作品，争夺市场份额。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国内外市场竞争状况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国内市场竞争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国际市场竞争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国际主要竞争者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好莱坞影视公司、Netflix、Amazon Prime等国际影视巨头拥有丰富的制作经验和强大的发行能力，是国际电视电影市场的主要竞争者。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国内主要竞争者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华谊兄弟、光线传媒、万达影视等国内知名影视公司，以及央视、湖南卫视等主流电视台和腾讯视频、爱奇艺等网络平台，是国内电视电影市场的主要竞争者。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好莱坞影视公司在全球范围内占据主导地位，其他国家和地区的影视产业也在逐渐发展壮大，形成多元化的竞争格局。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国内市场份额分布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国内电视电影市场份额分布较为均衡，各大影视公司、电视台和网络平台均有一定的市场份额。其中，网络平台在近年来发展迅速，市场份额逐年提升。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国际市场份额分布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观众需求与消费特点研究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儿童观众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注重动画片的色彩、音效和趣味性，喜欢简单易懂、富有想象力的故事。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青少年观众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偏爱青春、爱情、科幻等题材，追求新颖、独特和具有视觉冲击力的表现形式。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中年观众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关注家庭、事业、社会等现实题材，喜欢有深度、有内涵的故事情节和人物塑造。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老年观众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偏爱历史、战争、古装等题材，注重情感共鸣和怀旧元素。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不同年龄段观众需求差异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东西方文化差异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东方文化注重家庭观念、集体主义，而西方文化强调个人英雄主义、自由精神。这种差异导致东西方观众在观影选择上有所不同，例如东方观众更喜欢家庭伦理剧，而西方观众则偏爱超级英雄片。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南北文化差异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南方文化细腻、柔美，北方文化粗犷、豪放。这种差异在观影选择上也有所体现，例如南方观众更喜欢情感细腻的文艺片，而北方观众则偏爱场面宏大的战争片。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城乡文化差异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城市文化开放、多元，乡村文化保守、传统。这种差异导致城乡观众在观影选择上存在差异，例如城市观众更喜欢时尚、前卫的电影，而乡村观众则偏爱贴近生活的电视剧。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地域文化差异对观众需求影响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在选择电影或电视剧时，往往受到从众心理、明星效应、口碑传播等因素的影响。同时，不同年龄段和地域的观众也存在一定的心理差异，例如青少年观众更容易受到偶像明星的影响，而老年观众更注重口碑和品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发展，观众的观影方式也在发生变化。越来越多的观众选择通过网络平台观看电影或电视剧，这种趋势在年轻人中尤为明显。此外，观众的付费意愿也在逐渐提高，对于优质内容愿意支付更高的费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消费者心理和行为特征研究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内容创新与传播渠道拓展探讨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https://d.book118.com/357151032161006050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2024-09-23T16:30:50.046</cp:lastPrinted>
  <dcterms:created xsi:type="dcterms:W3CDTF">2024-09-23T08:30:50Z</dcterms:created>
  <dcterms:modified xsi:type="dcterms:W3CDTF">2024-09-23T08:30:52Z</dcterms:modified>
</cp:coreProperties>
</file>