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BB6FD-5524-4356-9E85-54E9DE93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CDB94-63D4-4954-A8CD-767FA678C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FBA31-2C8D-4277-A460-95AE9EA9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257E3-910A-43E6-942D-95FC6240E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E4C82-0EF2-4457-AD40-C6237502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83175-D409-4041-9740-1146708C3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F43073-C813-4DC7-9E28-ED6792C6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905F3-4F59-44E5-9DCA-00A90729B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D5864-46B7-4C41-A791-A5D00241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2100A-F136-4712-9E15-7B3EED18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E12C-32EB-437A-93A1-E75D3AE3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1042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人工智能在环境治理中的决策支持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
 环境治理的挑战
 人工智能在环境治理中的应用
 人工智能在环境监测中的应用
 人工智能在环境预测中的应用
 人工智能在环境决策中的应用
 人工智能在环境治理中的优势
 结论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人工智能在环境治理中的决策支持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1.环境治理的重要性：环境问题已经成为全球关注的焦点，治理环境需要科学的决策支持。</a:t>
            </a:r>
          </a:p>
          <a:p>
            <a:r>
              <a:t>2.人工智能的优势：人工智能具有强大的计算能力和学习能力，可以为环境治理提供高效、精准的决策支持。</a:t>
            </a:r>
          </a:p>
          <a:p>
            <a:r>
              <a:t>3.人工智能在环境治理中的应用现状：目前，人工智能已经在环境监测、污染控制、生态保护等多个领域得到应用，但仍存在一些挑战和问题。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人工智能在环境治理中的决策支持优势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1.提高决策效率：人工智能可以通过大数据分析和机器学习技术快速识别环境问题，并给出有效的解决方案。</a:t>
            </a:r>
          </a:p>
          <a:p>
            <a:r>
              <a:t>2.提升决策精度：人工智能可以通过模拟和预测等方法，帮助决策者更准确地预测环境变化和影响，从而做出更好的决策。</a:t>
            </a:r>
          </a:p>
          <a:p>
            <a:r>
              <a:t>3.实现个性化决策：人工智能可以根据不同地区的环境特点和需求，实现个性化的决策支持。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人工智能在环境治理中的应用案例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1.环境监测：人工智能可以通过图像识别和传感器技术，实时监测环境污染情况，及时发现并处理环境问题。</a:t>
            </a:r>
          </a:p>
          <a:p>
            <a:r>
              <a:t>2.污染控制：人工智能可以通过优化控制策略和预测模型，提高污染控制效果，降低环境污染风险。</a:t>
            </a:r>
          </a:p>
          <a:p>
            <a:r>
              <a:t>3.生态保护：人工智能可以通过分析生物多样性数据和生态系统模型，提出有效的生态保护措施，保护生态环境的稳定和健康。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人工智能在环境治理中的未来发展趋势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1.多学科交叉：未来的人工智能环境治理将更多地融合生物学、地理学、气象学等多个学科的知识，实现跨学科的决策支持。</a:t>
            </a:r>
          </a:p>
          <a:p>
            <a:r>
              <a:t>2.联邦学习：联邦学习是一种分布式的学习方式，可以让多个设备或组织共同训练模型，共享数据资源，提高决策效率和精度。</a:t>
            </a:r>
          </a:p>
          <a:p>
            <a:r>
              <a:t>3.可解释性：为了满足社会对环境决策的透明度和公正性的需求，未来的人工智能环境治理将更加注重算法的可解释性和公平性。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人工智能在环境治理中的挑战与应对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1.数据质量：环境数据的质量直接影响到人工智能决策的效果，因此，需要采取有效的方法保证数据的准确性和完整性。</a:t>
            </a:r>
          </a:p>
          <a:p>
            <a:r>
              <a:t>2.隐私保护：在收集和使用环境数据的过程中，需要严格遵守相关法律法规，保护个人隐私不被泄露。</a:t>
            </a:r>
          </a:p>
          <a:p>
            <a:r>
              <a:t>3.技术创新：随着环境问题的复杂化和多样化，需要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环境治理的挑战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人工智能在环境治理中的决策支持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环境治理的挑战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环境治理的挑战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1.数据获取和处理的难题：环境治理需要大量的数据支持，包括环境质量、污染源、污染物排放等数据。然而，这些数据的获取和处理存在很大的困难，如数据的不完整、不准确、不及时等。</a:t>
            </a:r>
          </a:p>
          <a:p>
            <a:r>
              <a:t>2.复杂的环境问题：环境问题的复杂性使得环境治理面临很大的挑战。例如，空气污染、水污染、土壤污染、噪声污染等，这些问题之间相互影响，相互制约，需要综合考虑和处理。</a:t>
            </a:r>
          </a:p>
          <a:p>
            <a:r>
              <a:t>3.缺乏有效的决策支持工具：环境治理需要科学的决策支持，但是目前缺乏有效的决策支持工具。例如，缺乏有效的模型和算法来预测环境变化、评估环境影响、优化环境管理等。</a:t>
            </a:r>
          </a:p>
          <a:p>
            <a:r>
              <a:t>4.环境治理的经济压力：环境治理需要大量的资金投入，而这些资金往往需要从有限的财政预算中挤出。此外，环境治理的经济效果往往需要很长时间才能显现，这也给环境治理带来了很大的经济压力。</a:t>
            </a:r>
          </a:p>
          <a:p>
            <a:r>
              <a:t>5.环境治理的社会压力：环境治理需要得到社会的支持和参与，但是环境治理往往涉及到社会的利益分配问题，如污染源的减排、污染物的处理等，这都可能引发社会的矛盾和冲突。</a:t>
            </a:r>
          </a:p>
          <a:p>
            <a:r>
              <a:t>6.环境治理的技术挑战：环境治理需要先进的技术支持，但是目前环境治理的技术还存在很多挑战，如技术的成熟度、技术的适用性、技术的成本等。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人工智能在环境治理中的应用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人工智能在环境治理中的决策支持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人工智能在环境治理中的应用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环境监测与预测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1.通过使用人工智能技术，可以实现对环境的实时监测和预测，包括空气质量、水质、土壤质量等。</a:t>
            </a:r>
          </a:p>
          <a:p>
            <a:r>
              <a:t>2.通过深度学习和大数据分析，可以更准确地预测环境变化趋势，为环境治理提供科学依据。</a:t>
            </a:r>
          </a:p>
          <a:p>
            <a:r>
              <a:t>3.通过使用无人机和卫星等设备，可以实现对环境的远程监测，提高监测效率和准确性。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环境治理决策支持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1.通过使用人工智能技术，可以对环境治理决策进行优化，提高决策效率和准确性。</a:t>
            </a:r>
          </a:p>
          <a:p>
            <a:r>
              <a:t>2.通过使用机器学习和数据挖掘技术，可以对环境治理数据进行深入分析，发现潜在问题和解决方案。</a:t>
            </a:r>
          </a:p>
          <a:p>
            <a:r>
              <a:t>3.通过使用人工智能技术，可以实现对环境治理过程的实时监控和反馈，及时调整治理策略。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人工智能在环境治理中的应用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污染源识别与控制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1.通过使用人工智能技术，可以实现对污染源的快速识别和定位，提高污染源控制的效率和准确性。</a:t>
            </a:r>
          </a:p>
          <a:p>
            <a:r>
              <a:t>2.通过使用深度学习和图像识别技术，可以实现对污染源的自动识别和分类，提高污染源控制的精度。</a:t>
            </a:r>
          </a:p>
          <a:p>
            <a:r>
              <a:t>3.通过使用人工智能技术，可以实现对污染源的动态监控和预警，及时发现和处理污染问题。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环境修复与重建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1.通过使用人工智能技术，可以实现对环境修复和重建的优化，提高修复效率和效果。</a:t>
            </a:r>
          </a:p>
          <a:p>
            <a:r>
              <a:t>2.通过使用机器学习和数据挖掘技术，可以对环境修复和重建数据进行深入分析，发现潜在问题和解决方案。</a:t>
            </a:r>
          </a:p>
          <a:p>
            <a:r>
              <a:t>3.通过使用人工智能技术，可以实现对环境修复和重建过程的实时监控和反馈，及时调整修复策略。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人工智能在环境治理中的应用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环境教育与公众参与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1.通过使用人工智能技术，可以实现对环境教育的个性化和智能化，提高教育效果和公众参与度。</a:t>
            </a:r>
          </a:p>
          <a:p>
            <a:r>
              <a:t>2.通过使用自然语言处理和语音识别技术，可以实现对环境教育的自动讲解和互动，提高教育体验。</a:t>
            </a:r>
          </a:p>
          <a:p>
            <a:r>
              <a:t>3.通过使用人工智能技术，可以实现对公众参与的实时监控和反馈，及时调整参与策略。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环境法律与政策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1.通过使用人工智能技术，可以实现对环境法律和政策的智能分析和预测，提高法律和政策制定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人工智能在环境治理中的决策支持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环境监测数据采集与处理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1.数据采集技术：通过各种传感器收集环境参数，如空气质量、水质、噪声、光照等。</a:t>
            </a:r>
          </a:p>
          <a:p>
            <a:r>
              <a:t>2.数据预处理：对原始数据进行清洗、校准、转换和整合，以提高数据质量和可用性。</a:t>
            </a:r>
          </a:p>
          <a:p>
            <a:r>
              <a:t>3.数据可视化：使用图表、地图等方式展示环境监测结果，便于决策者理解和分析。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智能环境监测系统设计与开发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1.系统架构：包括前端用户界面、后端数据处理和服务、数据库等模块，需要考虑系统的稳定性和可扩展性。</a:t>
            </a:r>
          </a:p>
          <a:p>
            <a:r>
              <a:t>2.技术选型：选择合适的人工智能技术和工具，如机器学习、深度学习、大数据处理等。</a:t>
            </a:r>
          </a:p>
          <a:p>
            <a:r>
              <a:t>3.测试与优化：进行系统测试和性能优化，确保系统的稳定性和准确性。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人工智能在污染源识别中的应用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1.污染源分类：利用机器学习算法对不同类型污染源进行识别和分类。</a:t>
            </a:r>
          </a:p>
          <a:p>
            <a:r>
              <a:t>2.实时监测：通过物联网技术实时监控污染源的排放情况，并及时发出警报。</a:t>
            </a:r>
          </a:p>
          <a:p>
            <a:r>
              <a:t>3.预测分析：基于历史数据预测污染源可能发生的异常情况，为决策者提供预警信息。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人工智能在环境影响评估中的应用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1.影响因素识别：利用深度学习等技术识别可能影响环境的因素，如人类活动、气候变化等。</a:t>
            </a:r>
          </a:p>
          <a:p>
            <a:r>
              <a:t>2.影响程度评估：通过对环境参数的变化进行建模和预测，评估不同因素对环境的影响程度。</a:t>
            </a:r>
          </a:p>
          <a:p>
            <a:r>
              <a:t>3.可行性分析：基于影响评估结果，提出可行的环保措施，帮助决策者制定合理的政策和规划。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https://d.book118.com/357151042013006041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</vt:lpstr>
      <vt:lpstr> 引言</vt:lpstr>
      <vt:lpstr> 引言</vt:lpstr>
      <vt:lpstr> 引言</vt:lpstr>
      <vt:lpstr> 环境治理的挑战</vt:lpstr>
      <vt:lpstr> 环境治理的挑战</vt:lpstr>
      <vt:lpstr> 人工智能在环境治理中的应用</vt:lpstr>
      <vt:lpstr> 人工智能在环境治理中的应用</vt:lpstr>
      <vt:lpstr> 人工智能在环境治理中的应用</vt:lpstr>
      <vt:lpstr> 人工智能在环境治理中的应用</vt:lpstr>
      <vt:lpstr> 人工智能在环境监测中的应用</vt:lpstr>
      <vt:lpstr> 人工智能在环境监测中的应用</vt:lpstr>
      <vt:lpstr> 人工智能在环境监测中的应用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2024-09-13T17:54:32.791</cp:lastPrinted>
  <dcterms:created xsi:type="dcterms:W3CDTF">2024-09-13T09:54:32Z</dcterms:created>
  <dcterms:modified xsi:type="dcterms:W3CDTF">2024-09-13T09:54:34Z</dcterms:modified>
</cp:coreProperties>
</file>