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3A3A6-5C35-4202-BDF8-3BFF020D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5E87D-DC35-4167-A2B4-E4010EE74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8B9C2-7BDF-4ED0-9859-116337038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FC4CF-3550-4F4E-B0F9-1E55F200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E16F8-1564-4A57-986A-6077DDE4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9D206-835F-40DA-A1A6-9B7C983B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D8E36-584F-49F6-A13A-D8649D5D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7CC3C-79D4-4530-9C33-A71C4739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200EF-3A50-43E0-8558-A7CA9E106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0C443-E654-40FA-B862-30776321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9A009-A678-478D-A2CD-CFD4E0F6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211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智能农业产业的市场营销策略及相关制度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相关制度支持与完善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11" r="162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智能农业是利用现代信息技术和智能化装备，实现农业生产全过程的信息感知、智能决策、自动控制和精准管理，提高农业生产力、资源利用率和土地产出率的产业。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智能农业产业链包括农业信息化、农业装备、农业服务等多个环节，涉及传感器、云计算、大数据、物联网、人工智能等技术领域。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智能农业产业概述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随着国家对农业现代化的重视和投入增加，以及消费者对高品质农产品的需求提升，智能农业市场规模不断扩大。预计未来几年，智能农业市场将保持快速增长。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近年来，智能农业市场增长速度迅猛，尤其是农业无人机、农业机器人等新兴领域市场增速更是高达数倍。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消费者对农产品的需求越来越个性化，对产品的品质、口感、营养等方面有更高的要求。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消费者对农产品的安全性要求越来越高，对农药残留、重金属超标等问题高度关注。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消费者希望购买农产品更加便捷，包括线上购买、送货上门等服务。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目前，智能农业行业处于快速发展阶段，吸引了众多企业进入。行业内既有传统农业企业向智能化转型，也有科技型企业跨界进入农业领域。行业竞争激烈，但同时也存在合作与共赢的机会。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能农业行业将继续保持快速发展态势。一方面，随着技术进步和产业升级，农业生产将更加智能化、精细化；另一方面，随着消费者对高品质农产品的需求增加，智能农业市场将更加广阔。同时，国家政策对智能农业的扶持力度也将持续加大，为行业发展提供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针对不同农业领域和用户需求，进行精准的产品定位，如智能农机、农业信息化解决方案等。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通过技术创新、功能升级等手段，打造与竞争对手不同的产品特点，形成差异化竞争优势。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重点打造具有市场竞争力的核心产品，满足用户基本需求。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围绕核心产品，开发一系列相关产品或服务，形成完整的产品线，提高用户黏性。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产品升级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根据市场反馈和用户需求，持续改进和升级产品，保持产品竞争力。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产品线规划及拓展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建立完善的质量控制体系，确保产品质量符合国家标准和用户需求。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严格的质量控制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提供优质的售后服务，解决用户在使用过程中遇到的问题，提升用户满意度。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产品质量控制与管理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研发团队建设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组建专业的研发团队，进行新技术、新产品的研究与开发。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创新合作机制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积极与高校、科研机构等合作，引入外部创新资源，推动产品创新。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加强知识产权保护意识，申请相关专利，保护企业创新成果。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新产品研发与创新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基于产品成本，加上预期的利润，确定产品价格。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根据竞争对手的价格水平，制定相应的价格策略。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根据市场需求和消费者心理预期，制定不同的价格策略。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812" b="138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11" b="15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价格调整机制设计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根据农业生产季节性特点，灵活调整产品价格。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市场供需调整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根据市场供需变化，及时调整产品价格。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配合各种促销活动，进行价格优惠或折扣。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分析竞争对手产品的差异化程度，以确定自身产品的定价策略。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竞争对手定价策略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了解竞争对手的定价策略，以制定更有竞争力的价格策略。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竞争对手价格变动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关注竞争对手的价格变动情况，及时作出反应。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竞争对手价格分析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积极应战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在必要时，可采取适当的降价策略，以保持市场份额和竞争力。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根据市场变化和竞争对手情况，灵活调整价格策略，以保持竞争优势。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避免价格战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通过提升产品品质、服务质量和品牌形象等方式，避免陷入价格战。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价格战应对策略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通过自有电商平台、线下门店等直销方式，直接向消费者销售智能农业产品。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选择合适的代理商，利用其资源和网络优势，拓展市场份额。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批发商渠道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通过批发商将产品铺向更广泛的零售终端，提高产品覆盖面。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合作伙伴渠道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与相关企业或机构建立合作关系，共同推广智能农业产品。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渠道类型选择及布局规划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https://d.book118.com/357152111021006032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2024-09-04T18:16:52.645</cp:lastPrinted>
  <dcterms:created xsi:type="dcterms:W3CDTF">2024-09-04T10:16:52Z</dcterms:created>
  <dcterms:modified xsi:type="dcterms:W3CDTF">2024-09-04T10:16:55Z</dcterms:modified>
</cp:coreProperties>
</file>