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A782D9-C01C-46C3-A9A9-71B332C979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CA8EA0-69BB-452B-A218-0549E21E6A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A98CC7-4585-4051-8D22-84C0C753C0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32DF52-CB7C-47AC-B114-1854FDF54F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BC2DA0C-CA90-4EAD-AFE3-B1AE95426E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200522D-8D3B-4DD1-B0E7-B0302B5C3F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5BB3244-0FF6-465E-97C8-CC36A3FD0C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860B78-5396-43D3-B741-66A01061C9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AE62A5-267A-4BA7-85EC-1170F2F5DD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88E7A8-4C85-47C5-B2F6-EA65365EBA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EF19AB-E2D0-4EB6-BCE0-EB82A3B7EE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57152116054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胜筹在握2023年工作总结与2024年工作计划的胜利之道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2023年工作总结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2023年工作反思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2024年工作计划与目标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2024年工作重点与举措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资源保障与风险管理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通过对过去一年的工作进行全面梳理，展示公司在各个方面的成绩和进步。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回顾2023年工作成果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分析经验教训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明确2024年目标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激发团队士气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深入剖析工作中遇到的问题和挑战，总结经验教训，为未来发展提供借鉴。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基于公司战略规划和市场环境分析，制定2024年的工作计划和目标。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通过总结过去一年的成绩和经验，激励全体员工在新的一年里再接再厉，共创辉煌。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本次总结与计划的时间范围为2023年全年及2024年预测。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时间范围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业务范围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重点内容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涵盖公司所有部门及业务线，包括市场营销、产品研发、运营管理等。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重点关注业绩指标、团队建设、创新能力及市场趋势等方面的内容。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2023年工作总结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2023年，我们实现了显著的营收增长，超过了年初设定的目标。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营收增长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通过有效的市场策略和产品创新，我们的市场份额得到了进一步扩大。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市场份额扩大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通过积极参与行业活动、加强媒体合作，我们的品牌影响力得到了显著提升。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品牌影响力提升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总体成果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8173" b="817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业务亮点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新产品成功上市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我们成功推出了多款新产品，受到了市场的热烈追捧。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重大项目顺利推进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我们顺利完成了多个重大项目，赢得了客户的高度认可。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创新能力突出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我们在技术创新、模式创新等方面取得了突出成绩，为公司的持续发展注入了新的动力。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我们积极引进优秀人才，使团队规模得到了进一步扩大。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团队规模扩大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通过定期培训和分享会，员工的业务水平和综合素质得到了显著提升。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员工素质提升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我们建立了完善的人才梯队，为公司的长远发展提供了有力的人才保障。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人才梯队建设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团队建设与人才培养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客户反馈积极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通过定期的客户满意度调查，我们收到了大量积极的客户反馈。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服务质量改善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我们不断优化服务流程，提高服务质量，赢得了客户的广泛赞誉。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客户关系深化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我们积极与客户建立长期稳定的合作关系，实现了双方的共赢发展。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21875" r="21875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21875" r="218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客户满意度提升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2023年工作反思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团队协作不够紧密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团队内部沟通不足，协作不够紧密，导致一些工作重复进行或者出现疏漏。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创新能力不足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在工作中，我们过于依赖传统方法和经验，缺乏创新思维和尝试，导致一些项目缺乏亮点和突破。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工作效率不高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在2023年的工作中，我们发现在一些项目上存在进度缓慢、效率低下的问题，导致部分任务无法按时完成。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存在的问题与不足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缺乏创新意识和培训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在工作中，我们缺乏创新意识和相关培训，导致思维僵化，难以突破传统框架。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工作计划不合理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部分项目的工作计划制定不够合理，任务分配不够明确，导致工作进度缓慢。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团队协作机制不完善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团队内部缺乏有效的协作机制和沟通渠道，导致团队协作不够紧密。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原因分析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制定合理的工作计划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在项目开始之前，应该充分评估项目需求和资源情况，制定合理的工作计划，明确任务分配和时间节点。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加强团队协作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建立有效的团队协作机制和沟通渠道，促进团队成员之间的紧密合作和信息共享。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提高创新能力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鼓励团队成员积极尝试新方法和新思路，提供必要的培训和支持，激发团队的创新活力。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经验教训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2024年工作计划与目标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设定明确的业务增长目标，包括收入、利润、市场份额等关键指标的提升。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实现业务增长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优化内部流程，降低成本，提高资源利用效率。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提高运营效率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提升员工满意度和忠诚度，打造高效协作的团队。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加强团队建设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总体目标设定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https://d.book118.com/357152116054006030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102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2024-09-01T23:04:05.242</cp:lastPrinted>
  <dcterms:created xsi:type="dcterms:W3CDTF">2024-09-01T15:04:05Z</dcterms:created>
  <dcterms:modified xsi:type="dcterms:W3CDTF">2024-09-01T15:04:07Z</dcterms:modified>
</cp:coreProperties>
</file>