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224B1-CB3F-413E-9402-6E45CF5A2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5EBC4-86CD-4BF4-86C3-5280700DB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7C39D-D373-481E-8B4B-63E785323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6295E-9057-4AA5-886A-1BF606FBE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39F6F8-6E9C-4F31-A1D0-AF5C1AF89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2D8340-10A3-4891-90FF-25A520B71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4F93F3-FDBB-4651-BD48-5F0AC5925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5CC95-2EB7-4C61-8994-8FE3D60BF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CFFA5-340D-41E1-9F38-174C441A3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7119D-F2A5-4FDE-910D-0FAFE32D4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A4609-6A6A-4713-B565-B1A90A87C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52144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电商平台专利侵权“通知删除”规则适用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电商平台专利侵权概述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“通知删除”规则的来源和法律依据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“通知删除”规则的具体内容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“通知删除”规则的实践应用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“通知删除”规则的完善和发展趋势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随着互联网的快速发展，电商平台逐渐成为商品销售的主要渠道。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专利侵权行为在电商平台上时有发生，给权利人带来巨大损失。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为了保护专利权人的合法权益，我国法律规定了电商平台专利侵权的“通知删除”规则。</a:t>
            </a:r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3625" b="36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15417" r="154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通过研究电商平台专利侵权“通知删除”规则的适用，为权利人提供维权依据。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促进电商平台加强自我监管，减少专利侵权行为的发生。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为政府制定相关政策提供参考，推动电商行业的健康发展。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电商平台专利侵权概述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专利侵权定义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专利侵权是指未经专利权人许可，为生产经营目的而实施其专利的行为。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实施包括制造、使用、许诺销售、销售和进口专利产品，或使用专利方法以及使用、许诺销售、销售和进口依照该专利方法直接获得的产品。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电商平台上的卖家直接销售侵犯专利权的产品。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直接侵权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间接侵权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故意侵权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6917" r="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电商平台上的卖家提供的信息、工具或其他帮助，导致他人实施侵犯专利权的行为。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电商平台明知卖家侵犯专利权，仍然为其提供交易平台。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电商平台专利侵权的类型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破坏市场竞争秩序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侵权产品的出现会破坏正常的市场竞争秩序，损害其他合法经营者的利益。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影响消费者利益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消费者可能会购买到质量低劣、假冒伪劣的产品，影响其消费权益。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损害专利权人的合法权益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专利权人因侵权行为而遭受经济损失和声誉损失。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电商平台专利侵权的影响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“通知删除”规则的来源和法律依据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“通知删除”规则源自《中华人民共和国电子商务法》和《中华人民共和国侵权责任法》。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这些法律要求电商平台在接到知识产权侵权通知后，应当及时采取必要措施，包括删除、屏蔽、断开链接等，以防止侵权行为扩大。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“通知删除”规则的来源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《中华人民共和国电子商务法》第43条规定，电商平台接到知识产权侵权通知后，应当及时采取必要措施，并告知被投诉人。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以上内容仅供参考，如有任何疑问，请咨询法律专业人士或专业机构。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《中华人民共和国侵权责任法》第36条第2款规定，网络服务提供者接到通知后，应当及时将该通知转送相关网络用户，并根据构成侵权的初步证据和服务类型，采取必要措施。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“通知删除”规则的法律依据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“通知删除”规则的具体内容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https://d.book118.com/357152144153006043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2024-09-17T21:59:47.618</cp:lastPrinted>
  <dcterms:created xsi:type="dcterms:W3CDTF">2024-09-17T13:59:47Z</dcterms:created>
  <dcterms:modified xsi:type="dcterms:W3CDTF">2024-09-17T13:59:49Z</dcterms:modified>
</cp:coreProperties>
</file>