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DC1852-5D5D-438F-BD10-B7A239AD41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03008D-0CD6-4264-86BE-6985BE885B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CC6B06-D252-422B-8973-9415B5DB2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968697-C569-4B9A-8CB4-35A33E9DCD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7D9A46-CB8E-40BF-A8E4-F3A6F7DB2B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0BEA6A-C2E2-4ED1-9DFE-F6CD0CCEB6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BF7B7E-DF1A-4F01-A095-BB0A6BA1EE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090C03-AB16-40AE-91BD-72A4931956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1495D1-852B-4E50-B599-70248A10F5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EAC851-6349-4CE1-A6EE-42CF9E48D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604598-35CA-4158-8272-19B689C68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715305103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工厂假期安全培训\n## 1.工厂假期安全培训的重要性及目的\n### 1.1提高员工安全意识，预防安全事故\n### 1.2保障员工在假期期间的人身安全\n### 1.3降低工厂在假期期间的安全风险\n## 2.工厂假期安全培训的内容与范围\n### 2.1假期前的安全防范措施\n### 2.2假期中的安全注意事项\n### 2.3假期后的安全检查与隐患排除\n## 3.工厂假期安全培训的实施与方法\n### 3.1组织员工参加安全培训讲座\n### 3.2通过网络平台进行安全知识普及\n### 3.3开展模拟演练，提高员工应急处理能力\n## 4.工厂假期安全培训的考核与评估\n### 4.1对员工的安全知识进行考核\n### 4.2评估员工在假期期间的安全表现\n### 4.3对安全培训效果进行总结与改进\n## 5.工厂假期安全培训的持续改进与未来展望\n### 5.1根据培训效果调整培训计划\n### 5.2引入新的安全培训方法和手段\n### 5.3不断提高工厂假期安全培训的质量与水平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工厂假期安全培训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Tencent</a:t>
            </a:r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Docs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3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工厂假期安全培训的重要性及目的</a:t>
            </a:r>
            <a:endParaRPr/>
          </a:p>
        </p:txBody>
      </p:sp>
      <p:sp>
        <p:nvSpPr>
          <p:cNvPr id="134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3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74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7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增强员工对安全规章制度的认识</a:t>
                </a:r>
                <a:endParaRPr/>
              </a:p>
            </p:txBody>
          </p:sp>
          <p:sp>
            <p:nvSpPr>
              <p:cNvPr id="17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了解工厂的安全政策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掌握安全操作规范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遵守安全生产纪律</a:t>
                </a:r>
                <a:endParaRPr/>
              </a:p>
            </p:txBody>
          </p:sp>
        </p:grpSp>
        <p:grpSp>
          <p:nvGrpSpPr>
            <p:cNvPr id="177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7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提高员工的自我保护能力</a:t>
                </a:r>
                <a:endParaRPr/>
              </a:p>
            </p:txBody>
          </p:sp>
          <p:sp>
            <p:nvSpPr>
              <p:cNvPr id="17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学会正确使用安全防护设备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掌握紧急救援措施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了解安全防范技巧</a:t>
                </a:r>
                <a:endParaRPr/>
              </a:p>
            </p:txBody>
          </p:sp>
        </p:grpSp>
        <p:grpSp>
          <p:nvGrpSpPr>
            <p:cNvPr id="180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8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培养员工的安全责任感</a:t>
                </a:r>
                <a:endParaRPr/>
              </a:p>
            </p:txBody>
          </p:sp>
          <p:sp>
            <p:nvSpPr>
              <p:cNvPr id="18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认识到安全对家庭和企业的重要性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主动关注身边的安全隐患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积极参与安全培训活动</a:t>
                </a:r>
                <a:endParaRPr/>
              </a:p>
            </p:txBody>
          </p:sp>
        </p:grpSp>
      </p:grpSp>
      <p:pic>
        <p:nvPicPr>
          <p:cNvPr id="183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提高员工安全意识，预防安全事故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85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86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87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90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91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提醒员工注意出行安全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遵守交通规则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选择安全的交通工具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防范交通事故</a:t>
                </a:r>
                <a:endParaRPr/>
              </a:p>
            </p:txBody>
          </p:sp>
          <p:pic>
            <p:nvPicPr>
              <p:cNvPr id="19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5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96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告知员工注意居家安全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妥善保管贵重物品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遵守家庭安全规定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预防火灾、触电等事故</a:t>
                </a:r>
                <a:endParaRPr/>
              </a:p>
            </p:txBody>
          </p:sp>
          <p:pic>
            <p:nvPicPr>
              <p:cNvPr id="19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0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0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提醒员工注意社交安全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谨慎交友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避免参与非法活动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保护个人隐私和信息安全</a:t>
                </a:r>
                <a:endParaRPr/>
              </a:p>
            </p:txBody>
          </p:sp>
          <p:pic>
            <p:nvPicPr>
              <p:cNvPr id="204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保障员工在假期期间的人身安全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08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09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1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减少因员工安全意识不足导致的事故</a:t>
                </a:r>
                <a:endParaRPr/>
              </a:p>
            </p:txBody>
          </p:sp>
          <p:sp>
            <p:nvSpPr>
              <p:cNvPr id="21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防范操作失误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防止设备损坏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避免火灾、爆炸等事故</a:t>
                </a:r>
                <a:endParaRPr/>
              </a:p>
            </p:txBody>
          </p:sp>
        </p:grpSp>
        <p:grpSp>
          <p:nvGrpSpPr>
            <p:cNvPr id="212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1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降低员工在假期期间的安全风险</a:t>
                </a:r>
                <a:endParaRPr/>
              </a:p>
            </p:txBody>
          </p:sp>
          <p:sp>
            <p:nvSpPr>
              <p:cNvPr id="21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合理安排工作时间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提供安全保障措施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加强安全管理</a:t>
                </a:r>
                <a:endParaRPr/>
              </a:p>
            </p:txBody>
          </p:sp>
        </p:grpSp>
        <p:grpSp>
          <p:nvGrpSpPr>
            <p:cNvPr id="215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1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提高工厂的安全水平</a:t>
                </a:r>
                <a:endParaRPr/>
              </a:p>
            </p:txBody>
          </p:sp>
          <p:sp>
            <p:nvSpPr>
              <p:cNvPr id="21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建立完善的安全管理体系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提高员工的安全素质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营造良好的安全文化氛围</a:t>
                </a:r>
                <a:endParaRPr/>
              </a:p>
            </p:txBody>
          </p:sp>
        </p:grpSp>
      </p:grpSp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降低工厂在假期期间的安全风险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0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工厂假期安全培训的内容与范围</a:t>
            </a:r>
            <a:endParaRPr/>
          </a:p>
        </p:txBody>
      </p:sp>
      <p:sp>
        <p:nvSpPr>
          <p:cNvPr id="221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3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24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25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2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确保设备正常运行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消除设备安全隐患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防止设备故障</a:t>
                </a:r>
                <a:endParaRPr/>
              </a:p>
            </p:txBody>
          </p:sp>
          <p:sp>
            <p:nvSpPr>
              <p:cNvPr id="22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对生产设备进行全面检查</a:t>
                </a:r>
                <a:endParaRPr/>
              </a:p>
            </p:txBody>
          </p:sp>
        </p:grpSp>
        <p:grpSp>
          <p:nvGrpSpPr>
            <p:cNvPr id="228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2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确保消防设施完好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定期进行消防演练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提高员工的消防意识</a:t>
                </a:r>
                <a:endParaRPr/>
              </a:p>
            </p:txBody>
          </p:sp>
          <p:sp>
            <p:nvSpPr>
              <p:cNvPr id="23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对消防设施进行检查与维护</a:t>
                </a:r>
                <a:endParaRPr/>
              </a:p>
            </p:txBody>
          </p:sp>
        </p:grpSp>
        <p:grpSp>
          <p:nvGrpSpPr>
            <p:cNvPr id="231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3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防范盗窃、破坏等事件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确保重要区域的安全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提高安全巡查频率</a:t>
                </a:r>
                <a:endParaRPr/>
              </a:p>
            </p:txBody>
          </p:sp>
          <p:sp>
            <p:nvSpPr>
              <p:cNvPr id="23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对重要区域进行安全巡查</a:t>
                </a:r>
                <a:endParaRPr/>
              </a:p>
            </p:txBody>
          </p:sp>
        </p:grpSp>
      </p:grpSp>
      <p:pic>
        <p:nvPicPr>
          <p:cNvPr id="234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35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6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7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假期前的安全防范措施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4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42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4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提醒员工遵守交通规则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选择安全的出行方式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遵守交通信号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注意行车安全</a:t>
                </a:r>
                <a:endParaRPr/>
              </a:p>
            </p:txBody>
          </p:sp>
          <p:sp>
            <p:nvSpPr>
              <p:cNvPr id="245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6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4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提醒员工保持联系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告知家人和同事自己的行程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定期向工厂汇报安全状况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遇到紧急情况及时求助</a:t>
                </a:r>
                <a:endParaRPr/>
              </a:p>
            </p:txBody>
          </p:sp>
          <p:sp>
            <p:nvSpPr>
              <p:cNvPr id="249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0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5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提醒员工注意饮食安全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选择卫生、安全的餐饮场所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注意饮食卫生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预防食物中毒</a:t>
                </a:r>
                <a:endParaRPr/>
              </a:p>
            </p:txBody>
          </p:sp>
          <p:sp>
            <p:nvSpPr>
              <p:cNvPr id="253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假期中的安全注意事项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6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57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58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5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对工厂进行全面安全检查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检查生产设备运行状况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检查消防设施完好情况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检查重要区域的安全状况</a:t>
                </a:r>
                <a:endParaRPr/>
              </a:p>
            </p:txBody>
          </p:sp>
          <p:sp>
            <p:nvSpPr>
              <p:cNvPr id="261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2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6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对发现的安全隐患进行及时排除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对设备进行维修保养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对消防设施进行更新改造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对重要区域加强安全防范措施</a:t>
                </a:r>
                <a:endParaRPr/>
              </a:p>
            </p:txBody>
          </p:sp>
          <p:sp>
            <p:nvSpPr>
              <p:cNvPr id="265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6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6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对安全培训效果进行评估与总结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分析安全事故发生的原因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总结安全培训的经验教训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改进安全培训计划</a:t>
                </a:r>
                <a:endParaRPr/>
              </a:p>
            </p:txBody>
          </p:sp>
          <p:sp>
            <p:nvSpPr>
              <p:cNvPr id="269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假期后的安全检查与隐患排除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工厂假期安全培训的实施与方法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1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2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3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提高培训质量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保证培训内容的准确性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增强员工的信任度</a:t>
                </a:r>
                <a:endParaRPr/>
              </a:p>
            </p:txBody>
          </p:sp>
          <p:sp>
            <p:nvSpPr>
              <p:cNvPr id="1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邀请专业讲师进行授课</a:t>
                </a:r>
                <a:endParaRPr/>
              </a:p>
            </p:txBody>
          </p:sp>
        </p:grpSp>
        <p:grpSp>
          <p:nvGrpSpPr>
            <p:cNvPr id="16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7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安排合适的培训时间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确保培训内容的完整性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考虑员工的接受程度</a:t>
                </a:r>
                <a:endParaRPr/>
              </a:p>
            </p:txBody>
          </p:sp>
          <p:sp>
            <p:nvSpPr>
              <p:cNvPr id="18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制定详细的培训计划</a:t>
                </a:r>
                <a:endParaRPr/>
              </a:p>
            </p:txBody>
          </p:sp>
          <p:sp>
            <p:nvSpPr>
              <p:cNvPr id="19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0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1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通过问卷调查了解员工满意度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通过考试检验员工的学习成果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通过实际应用评估培训效果</a:t>
                </a:r>
                <a:endParaRPr/>
              </a:p>
            </p:txBody>
          </p:sp>
          <p:sp>
            <p:nvSpPr>
              <p:cNvPr id="22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进行培训效果评估</a:t>
                </a:r>
                <a:endParaRPr/>
              </a:p>
            </p:txBody>
          </p:sp>
          <p:sp>
            <p:nvSpPr>
              <p:cNvPr id="23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组织员工参加安全培训讲座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https://d.book118.com/357153051031006044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工厂假期安全培训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2024-09-18T10:27:15.294</cp:lastPrinted>
  <dcterms:created xsi:type="dcterms:W3CDTF">2024-09-18T02:27:15Z</dcterms:created>
  <dcterms:modified xsi:type="dcterms:W3CDTF">2024-09-18T02:27:17Z</dcterms:modified>
</cp:coreProperties>
</file>