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ED520-A105-4591-92D8-8E7E2203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D223-FAA9-46F4-AB33-A58D5902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1F037-C51E-40C7-8EB0-3574505D7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66E81-B830-47EF-8545-28653878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CEB6B-35A0-431E-B98D-46CA8C3A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6F394-D08E-49BD-A158-F25361EA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CA083-880F-4479-B559-789931A4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39C71-881C-4584-9C18-76613733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BE005-17B5-42AC-83EB-18238BCE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4C35-BF10-4623-BB2B-B22A19486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054D-21E3-49C2-B773-7C43C85F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5032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12. 中国石油行业分析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中国石油行业分析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产业链结构与上下游关系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政策法规影响及未来趋势预测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技术创新在石油行业应用及前景展望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投资机会与风险挑战并存局面剖析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中国石油行业分析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中国拥有丰富的石油资源，主要分布在东北、西北、华北等地区。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石油资源储量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石油开采历史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417" b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石油行业地位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中国石油开采历史悠久，自20世纪初以来，经历了多个发展阶段。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石油是中国能源结构的重要组成部分，对国民经济和社会发展具有重要意义。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石油产量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中国石油产量逐年增长，已成为全球重要的石油生产国之一。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石油消费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随着经济的快速发展，中国石油消费量不断增加，已成为全球第二大石油消费国。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石油进口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为满足国内需求，中国大量进口石油，主要来源包括中东、俄罗斯等地区。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随着科技的不断进步，石油勘探、开采、炼化等技术不断创新，提高了石油资源的利用效率和经济效益。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中国积极参与全球石油市场的合作与竞争，加强与国际石油公司和产油国的合作，共同推动全球石油市场的稳定与发展。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在应对气候变化和环境污染的压力下，中国正积极推动能源转型，减少对化石能源的依赖，增加清洁能源的比重。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石油产业定义及特点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石油产业是以石油和天然气为主要对象，进行勘探、开发、生产、储运、加工和销售等一系列经济活动的总称。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石油产业具有资本密集、技术密集、高风险和高回报等特点。同时，石油产业还受到国际政治、经济和地缘政治等多种因素的影响。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中国石油行业发展历程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改革开放以来，中国石油工业经历了从计划经济向市场经济的转型，实现了从国内市场向国际市场的拓展，逐步发展成为具有国际竞争力的石油工业。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改革开放以来的发展阶段（1978年至今）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中国石油工业在20世纪初开始起步，经历了艰苦的创业阶段，奠定了石油工业的基础。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初期发展阶段（20世纪初-1949年）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新中国成立后，石油工业得到了快速发展，先后发现了大庆油田、胜利油田等一批大型油田，实现了石油自给自足。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快速发展阶段（1949年-1978年）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国际市场现状及趋势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国际石油市场呈现多元化、复杂化的趋势。随着全球能源转型和环保意识的提高，清洁能源和可再生能源的发展对石油市场产生了冲击。同时，地缘政治风险、国际贸易摩擦等因素也对国际石油市场产生了影响。未来，国际石油市场将继续面临诸多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中国市场现状及趋势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石油消费国之一，石油市场具有巨大的潜力。然而，随着国内经济的快速增长和能源结构的调整，中国石油市场也面临着诸多挑战，如资源短缺、环保压力等。未来，中国石油市场将继续推进市场化改革和国际化战略，加强技术创新和绿色发展，提高石油产业的综合竞争力和可持续发展水平。同时，国家将加强对石油产业的监管和引导，促进产业健康有序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产业链结构与上下游关系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石油产业链包括上游的勘探、开发、生产，中游的储存、运输，以及下游的炼制、化工、销售等多个环节。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石油产业链概述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石油产业链主要由石油公司、油田服务公司、设备制造商、炼化企业、销售公司等组成。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通过地质调查、地球物理勘探等手段，寻找和确定油气资源。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在勘探基础上，进行钻井、完井、试油等作业，将油气资源开采出来。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对开采出的原油进行初步处理，如脱水、脱盐等，以满足储存和运输的要求。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上游勘探开发环节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将原油通过蒸馏、裂化、重整等手段，加工成汽油、煤油、柴油等轻质油品。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以轻质油品为原料，通过化学反应生产出合成树脂、合成纤维、合成橡胶等化工产品。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中游炼制加工环节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炼制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将汽油、煤油、柴油等轻质油品和化工产品通过加油站、批发商等渠道销售给消费者。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石油产品广泛应用于交通运输、工业燃料、化工原料、农业生产等领域。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下游销售与应用领域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https://d.book118.com/357155032160006025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2024-08-30T16:52:25.146</cp:lastPrinted>
  <dcterms:created xsi:type="dcterms:W3CDTF">2024-08-30T08:52:25Z</dcterms:created>
  <dcterms:modified xsi:type="dcterms:W3CDTF">2024-08-30T08:52:27Z</dcterms:modified>
</cp:coreProperties>
</file>