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FA186-CFDE-470D-AB24-887586D3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824F6-9F97-407E-9DB9-B9A35D1B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752DA-F813-4770-B4C8-5AFFFA6A3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0291C-5D5B-4ED0-8437-3DCEFA54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E78CF-ED42-442D-A3D4-9219FCFC4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710A5-0E53-483B-BE92-5FA090B1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96EC75-8EC6-45C5-AC70-E2E37DB22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CCFBF-DE85-4F64-AA92-48FDC667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18FFC-9946-4C95-9E8D-2DA5BBBD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5CF25-7898-4FA9-94C5-FCC03FA66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F1EC2-57FD-4A81-9379-22768A581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6051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企业安全控制与监督措施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安全控制概述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企业安全控制体系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物理安全控制措施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网络安全控制措施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数据安全控制措施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应用安全控制措施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监督措施与持续改进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安全控制定义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安全控制是指企业为保护其资产、确保业务连续性和降低风险而实施的一系列技术、管理和操作措施。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随着企业信息化程度的提高，网络安全、数据安全和业务连续性等问题日益突出，安全控制成为企业不可或缺的一部分，对于保障企业正常运营和持续发展具有重要意义。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安全控制的目标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确保企业敏感信息和数据不被未经授权的个体或组织获取和利用。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保护企业数据和信息的准确性和完整性，防止未经授权的篡改或破坏。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确保企业系统和数据在需要时能够被授权用户正常访问和使用。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对企业重要操作和事件进行记录和追踪，以便在发生问题时能够及时定位和解决问题。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安全控制的分类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通过事先制定的安全策略和措施，预防潜在的安全威胁和风险，如访问控制、加密技术等。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检测性控制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通过监控和检测企业网络和系统的异常行为，及时发现并应对潜在的安全问题，如入侵检测、日志分析等。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纠正性控制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在安全问题发生后，采取相应的措施进行应急响应和恢复，以减轻损失并防止问题扩大，如应急响应计划、数据备份恢复等。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企业安全控制体系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进行风险评估与规划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识别潜在的安全风险，评估其可能性和影响程度，制定相应的风险应对措施和规划。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建立健全的安全管理制度和流程，确保各项安全工作有章可循、有据可查。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明确企业安全目标、原则和指导方针，为企业的安全管理提供总体方向。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安全策略与规划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将安全工作纳入各级人员的绩效考核体系，强化安全责任意识，确保各项安全措施得到有效执行。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成立专门负责企业安全管理的部门或团队，明确其职责和权限。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明确各级人员安全职责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明确各级管理人员和员工在安全工作中的职责和任务，形成全员参与的安全管理格局。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安全组织与职责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宣传安全文化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通过企业内部宣传、文化活动等方式，推广安全文化，营造关注安全的良好氛围。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鼓励员工参与安全活动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鼓励员工积极参与各类安全活动和演练，提高员工应对突发事件的能力。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开展定期的安全培训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针对不同岗位和人员需求，定期开展安全培训，提高员工的安全意识和技能水平。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物理安全控制措施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包括门禁系统、监控摄像头、报警器等，确保企业设施和设备的物理安全。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定期维护和检查设施与设备，确保其正常运行，减少故障和漏洞。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对重要设施和设备进行备份，并制定应急恢复计划，以应对可能的安全事件。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设施与设备安全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通过门禁卡、指纹识别等方式，控制员工和访客的进出，并记录访问日志。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采用多因素身份验证方式，如密码、动态口令等，确保只有授权人员能够访问企业资源。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根据员工职责和角色，分配不同的访问权限，实现最小权限原则。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访问控制与身份验证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定期对物理安全措施进行审计和评估，发现潜在的安全风险和改进点。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设立专门的监控中心，实时监控企业设施和设备的状态，以及访问控制情况。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监控中心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对访问日志、报警记录等进行分析，发现异常行为和安全事件，并及时响应和处理。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物理安全审计与监控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网络安全控制措施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https://d.book118.com/357156051011006026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2024-08-30T22:50:25.473</cp:lastPrinted>
  <dcterms:created xsi:type="dcterms:W3CDTF">2024-08-30T14:50:25Z</dcterms:created>
  <dcterms:modified xsi:type="dcterms:W3CDTF">2024-08-30T14:50:27Z</dcterms:modified>
</cp:coreProperties>
</file>