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35B2A-0987-4DB6-BB80-7EDBB050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9FC6-6974-4F1D-872A-0E5922C8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6BF79-66E1-4842-B5CB-C7B7DE34F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5C532-0156-4462-90E4-A81D0B8A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5FAAE-B232-48FA-8F19-46C4260B2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1FD5C-2892-427B-AEA2-66745550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DE003-7E84-4001-9E07-586CEA59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18EDA-1EA0-430E-834E-3C011DB37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03BA9-C5C0-4FF6-AC29-33077C95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4A713-B4F0-41A2-A5E3-2830A51A1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4ABF4-B2F9-44EA-9D6F-3F44A582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0031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妈妈针对不同菜系的饮食注意事项\n## 1.中国菜系孕妈妈饮食注意事项\n### 1.1川菜系孕妈妈饮食注意事项及川菜对孕妇的影响\n### 1.2鲁菜系孕妈妈饮食注意事项及鲁菜对孕妇的影响\n### 1.3粤菜系孕妈妈饮食注意事项及粤菜对孕妇的影响\n## 2.日本菜系孕妈妈饮食注意事项\n### 2.1日式料理孕妈妈饮食注意事项及日式料理对孕妇的影响\n### 2.2寿司孕妈妈饮食注意事项及寿司对孕妇的影响\n### 2.3刺身孕妈妈饮食注意事项及刺身对孕妇的影响\n## 3.韩国菜系孕妈妈饮食注意事项\n### 3.1韩国家常菜孕妈妈饮食注意事项及韩国家常菜对孕妇的影响\n### 3.2韩国烤肉孕妈妈饮食注意事项及韩国烤肉对孕妇的影响\n### 3.3韩国泡菜孕妈妈饮食注意事项及韩国泡菜对孕妇的影响\n## 4.意大利菜系孕妈妈饮食注意事项\n### 4.1意大利面孕妈妈饮食注意事项及意大利面对孕妇的影响\n### 4.2披萨孕妈妈饮食注意事项及披萨对孕妇的影响\n### 4.3意大利菜汤孕妈妈饮食注意事项及意大利菜汤对孕妇的影响\n## 5.法国菜系孕妈妈饮食注意事项\n### 5.1法式面包孕妈妈饮食注意事项及法式面包对孕妇的影响\n### 5.2法式糕点孕妈妈饮食注意事项及法式糕点对孕妇的影响\n### 5.3法式烤肉孕妈妈饮食注意事项及法式烤肉对孕妇的影响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900"/>
              <a:t>孕妈妈针对不同菜系的饮食注意事项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中国菜系孕妈妈饮食注意事项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适量食用辣椒</a:t>
                </a:r>
                <a:endParaRPr/>
              </a:p>
            </p:txBody>
          </p:sp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辣椒中的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辣椒素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可以促进食欲，但过量摄入可能导致胃肠道不适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孕妇应控制辣椒的摄入量，以免引起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等不适</a:t>
                </a:r>
                <a:endParaRPr/>
              </a:p>
            </p:txBody>
          </p:sp>
        </p:grpSp>
        <p:grpSp>
          <p:nvGrpSpPr>
            <p:cNvPr id="18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选择清淡的川菜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孕妇应避免食用过于油腻、辛辣的川菜，如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火锅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麻辣香锅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选择一些口味较清淡的川菜，如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鱼香肉丝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宫保鸡丁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8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注意食材的新鲜度</a:t>
                </a:r>
                <a:endParaRPr/>
              </a:p>
            </p:txBody>
          </p:sp>
          <p:sp>
            <p:nvSpPr>
              <p:cNvPr id="1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孕妇应确保所食用的川菜食材新鲜，避免食用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变质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不卫生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信誉良好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的餐厅，确保食材的来源和卫生条件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川菜系孕妈妈饮食注意事项及川菜对孕妇的影响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适量食用海产品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鲁菜中富含各种海产品，如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等，孕妇可以适量食用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海产品富含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DHA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等营养成分，对孕妇和胎儿有益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选择烹饪方式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孕妇应避免食用油炸、烧烤等烹饪方式的海产品，以免产生有害物质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等健康烹饪方式的海产品</a:t>
                </a:r>
                <a:endParaRPr/>
              </a:p>
            </p:txBody>
          </p:sp>
        </p:grpSp>
        <p:grpSp>
          <p:nvGrpSpPr>
            <p:cNvPr id="20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搭配蔬菜水果</a:t>
                </a:r>
                <a:endParaRPr/>
              </a:p>
            </p:txBody>
          </p:sp>
          <p:sp>
            <p:nvSpPr>
              <p:cNvPr id="2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孕妇在食用鲁菜时，应搭配足够的蔬菜和水果，以确保营养均衡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富含纤维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的蔬菜水果，如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菠菜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鲁菜系孕妈妈饮食注意事项及鲁菜对孕妇的影响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粤菜中富含各种肉类，如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鸡肉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猪肉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牛肉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等，孕妇可以适量食用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肉类富含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等营养成分，对孕妇和胎儿有益</a:t>
                </a:r>
                <a:endParaRPr/>
              </a:p>
            </p:txBody>
          </p:sp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适量食用肉类</a:t>
                </a:r>
                <a:endParaRPr/>
              </a:p>
            </p:txBody>
          </p:sp>
        </p:grpSp>
        <p:grpSp>
          <p:nvGrpSpPr>
            <p:cNvPr id="2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孕妇应避免食用油炸、烧烤等烹饪方式的肉类，以免产生有害物质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等健康烹饪方式的肉类</a:t>
                </a:r>
                <a:endParaRPr/>
              </a:p>
            </p:txBody>
          </p:sp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选择烹饪方式</a:t>
                </a:r>
                <a:endParaRPr/>
              </a:p>
            </p:txBody>
          </p:sp>
        </p:grpSp>
        <p:grpSp>
          <p:nvGrpSpPr>
            <p:cNvPr id="2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孕妇在食用粤菜时，应搭配足够的蔬菜和水果，以确保营养均衡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富含纤维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的蔬菜水果，如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西兰花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搭配蔬菜水果</a:t>
                </a:r>
                <a:endParaRPr/>
              </a:p>
            </p:txBody>
          </p:sp>
        </p:grpSp>
      </p:grpSp>
      <p:pic>
        <p:nvPicPr>
          <p:cNvPr id="2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粤菜系孕妈妈饮食注意事项及粤菜对孕妇的影响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日本菜系孕妈妈饮食注意事项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适量食用生鱼片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日式料理中常见的生鱼片（如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寿司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等）可能含有寄生虫等病原体，孕妇应谨慎食用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食用生鱼片时，应确保鱼类新鲜，并选择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信誉良好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的餐厅</a:t>
                </a:r>
                <a:endParaRPr/>
              </a:p>
            </p:txBody>
          </p:sp>
        </p:grpSp>
        <p:grpSp>
          <p:nvGrpSpPr>
            <p:cNvPr id="2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选择烹饪方式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孕妇应避免食用油炸、烧烤等烹饪方式的鱼类，以免产生有害物质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等健康烹饪方式的鱼类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搭配蔬菜水果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孕妇在食用日式料理时，应搭配足够的蔬菜和水果，以确保营养均衡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富含纤维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的蔬菜水果，如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菠菜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pic>
        <p:nvPicPr>
          <p:cNvPr id="2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日式料理孕妈妈饮食注意事项及日式料理对孕妇的影响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组合 24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适量食用寿司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寿司中的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米饭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鱼类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可以为孕妇提供能量和营养，但过量食用可能导致消化不良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孕妇应控制寿司的摄入量，并选择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的寿司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避免食用生鱼片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孕妇应避免食用生鱼片，如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等，以免感染寄生虫等病原体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的鱼类寿司，如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烤鱼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蒸鱼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搭配蔬菜水果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孕妇在食用寿司时，应搭配足够的蔬菜和水果，以确保营养均衡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富含纤维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的蔬菜水果，如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胡萝卜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橙子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寿司孕妈妈饮食注意事项及寿司对孕妇的影响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刺身孕妈妈饮食注意事项及刺身对孕妇的影响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组合 2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0" name="组合 25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谨慎食用刺身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刺身可能含有寄生虫等病原体，孕妇应谨慎食用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食用刺身时，应确保鱼类新鲜，并选择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信誉良好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的餐厅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5" name="组合 26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选择烹饪方式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孕妇应避免食用油炸、烧烤等烹饪方式的鱼类，以免产生有害物质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等健康烹饪方式的鱼类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搭配蔬菜水果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孕妇在食用刺身时，应搭配足够的蔬菜和水果，以确保营养均衡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富含纤维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的蔬菜水果，如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菠菜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苹果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韩国菜系孕妈妈饮食注意事项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适量食用辣椒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韩国家常菜中常见的辣椒可以为孕妇提供辣味，但过量摄入可能导致胃肠道不适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孕妇应控制辣椒的摄入量，以免引起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等不适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选择烹饪方式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孕妇应避免食用油炸、烧烤等烹饪方式的食物，以免产生有害物质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等健康烹饪方式的食物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搭配蔬菜水果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孕妇在食用韩国家常菜时，应搭配足够的蔬菜和水果，以确保营养均衡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富含纤维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的蔬菜水果，如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胡萝卜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苹果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韩国家常菜孕妈妈饮食注意事项及韩国家常菜对孕妇的影响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https://d.book118.com/357160031162006046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孕妈妈针对不同菜系的饮食注意事项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2024-09-22T06:20:00.607</cp:lastPrinted>
  <dcterms:created xsi:type="dcterms:W3CDTF">2024-09-21T22:20:00Z</dcterms:created>
  <dcterms:modified xsi:type="dcterms:W3CDTF">2024-09-21T22:20:02Z</dcterms:modified>
</cp:coreProperties>
</file>