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47C1C-6CBA-46BC-BE11-0EE801DE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C6298-4237-410C-B176-09416CCBC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D928-5FC7-45AA-9EB5-032173DC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7813F-9B77-4971-B7F4-E986D0A06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B1995-414D-4D2D-9083-92F0017A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3C4601-D275-4449-B4BF-C6EC5743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158C1-72C4-4841-BCF0-16BDF311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1582C-70C9-456F-81C3-2B9A93F2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42897-FC7B-431F-A211-D35EBF33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90649-4359-4046-A600-E2EA5D91A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01B9B-B8CA-4B83-8253-12FE40EC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35.xml" /><Relationship Id="rId17" Type="http://schemas.openxmlformats.org/officeDocument/2006/relationships/tags" Target="../tags/tag33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201605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星火英语高中英语词汇考频版新版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星火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词汇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词汇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高中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记忆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单词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高中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高考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掌握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考试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方便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星火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《星火英语高中英语词汇考频版新版》内容摘要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星火英语高中英语词汇考频版新版》是一本针对高中生学习英语词汇的权威工具书。本书以教育部颁布的《高中英语课程标准》为依据，结合历年高考真题，收录了高考英语中出现的所有词汇，并根据考试频率进行了排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将高考英语词汇按照出现频率分为高频词汇、常考词汇、次常考词汇和领会式掌握词汇四个等级，方便学生根据自身需求进行选择性记忆。高频词汇和常考词汇是考试的重点，需要学生重点掌握。次常考词汇和领会式掌握词汇则供学生拓展词汇量，提高阅读理解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本书在记忆方法上进行了创新。每个单词都配备了生动的插图和例句，帮助学生更好地理解单词的含义和用法。还提供了多种记忆方法，如词根记忆、联想记忆、语境记忆等，帮助学生快速有效地记忆单词。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本书还注重实用性和实战性。在每个单词后面都标注了音标和中文释义，方便学生随时查阅。还提供了大量的练习题和模拟试题，让学生在实际应用中巩固所学知识，提高考试应对能力。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《星火英语高中英语词汇考频版新版》是一本集权威性、实用性、实战性于一身的高中英语词汇工具书。通过本书的学习，学生可以全面掌握高考英语词汇，提高英语成绩和语言应用能力。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《星火英语高中英语词汇考频版新版》精彩摘录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星火英语高中英语词汇考频版新版》是一本汇聚了高中英语词汇精粹的宝典。在这本书中，每一个词汇都经过精心挑选，不仅涵盖了高中英语学习的核心词汇，更注重词汇在实际运用中的频率和重要性。这本书不仅仅是一本词汇书，更是一本英语学习的指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按照词汇的考频进行了分类，将高频词汇、中频词汇和低频词汇分别进行了归类。高频词汇是考试中出现频率最高的词汇，对于考生来说，掌握这些词汇至关重要。中频词汇虽然出现频率略低，但也是考试中不可或缺的一部分。低频词汇则是那些出现频率较低，但在特定语境中可能出现的词汇。这样的分类方式，使得学习者可以根据自己的需求进行针对性的学习，提高了学习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在解释词汇时，不仅给出了单词的中文解释，还附带了丰富的例句，让学习者在语境中理解词汇的含义和用法。书中还提供了词汇的词根、词缀信息，帮助学习者掌握词汇的构成规律，从而更好地记忆和理解词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这本书还附带了丰富的练习题。这些练习题不仅可以帮助学习者巩固所学词汇，还可以提高学习者的词汇运用能力。书中的练习题设计精良，涵盖了单项选择、填空、翻译等多种题型，满足了不同学习者的需求。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星火英语高中英语词汇考频版新版》是一本极具实用价值的英语学习工具书。无论是高中生、教师还是英语爱好者，都可以从这本书中获得宝贵的英语学习资料和启示。通过学习这本书，我们可以更好地掌握高中英语的核心词汇，提高英语语言能力，为未来的学习和工作打下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https://d.book118.com/357162016056006042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星火英语高中英语词汇考频版新版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2024-09-15T16:10:39.474</cp:lastPrinted>
  <dcterms:created xsi:type="dcterms:W3CDTF">2024-09-15T08:10:39Z</dcterms:created>
  <dcterms:modified xsi:type="dcterms:W3CDTF">2024-09-15T08:10:47Z</dcterms:modified>
</cp:coreProperties>
</file>