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B1FE2D-4838-42BF-9EEA-A43308F9A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106A8B-EB7F-4C2B-A40F-FFAC42EC7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4B52CE-066C-48F6-B6B9-C855A0BE0A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0F0F3E-8FC6-4C32-B40D-161CE38AE7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8C91C5-7D75-4589-9E6F-E21C05B00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23B521-90B6-44C1-8D9F-805ABA1E1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B5F721-23CA-4586-9748-0CDD72358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E8CE7B-24D9-44CB-8BE5-EA180B4DF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CE69A7-10A2-4CF8-83CD-A114A30DCE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C43E20-DA73-4321-BE7D-BE32A9704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A9E9B1-7396-46AB-8DFB-5004E0F39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16203403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财务会计年终总结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年度财务会计工作回顾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财务会计工作成果展示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财务会计工作中存在的问题和不足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对财务会计工作的反思和展望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财务会计团队建设与培训建议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266" r="526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回顾全年工作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分析经验教训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展望未来计划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对财务会计部门全年的工作进行全面的回顾和总结，梳理工作成果和存在的问题。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深入分析工作中遇到的问题和挑战，总结经验教训，为下一年度的工作提供参考。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基于过去一年的工作情况和市场环境的变化，展望下一年度的工作计划和发展方向。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相关业务部门的协作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涉及与采购、销售、库存等业务部门的沟通和协作情况。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外部审计和监管机构的要求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包括外部审计机构对公司的财务报表审计情况，以及监管机构对公司的财务和会计工作的要求和指导。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财务会计部门工作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包括日常账务处理、财务报表编制、财务分析、税务处理等方面的工作。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年度财务会计工作回顾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账务处理情况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确保所有经济业务凭证及时、准确录入，并经过严格审核，保证账务处理的正确性。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对账务处理流程进行持续优化，提高处理效率，减少错误率。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严格遵守公司内部控制制度，确保账务处理符合相关法规和公司政策。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凭证录入与审核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账务处理流程优化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内部控制执行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报表编制准确性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报表分析与解读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报表审计与沟通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财务报表编制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对财务报表进行深入分析，为管理层提供有价值的财务信息，帮助决策层更好地了解公司经营状况。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配合外部审计机构进行年度财务报表审计，积极与审计师沟通，确保报表数据的真实性和完整性。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按照相关会计准则和制度要求，准确编制各类财务报表，包括资产负债表、利润表、现金流量表等。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882" b="1188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财务分析工作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财务比率分析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通过计算各项财务比率，如流动比率、速动比率、资产负债率等，评估公司的偿债能力、营运能力和盈利能力。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趋势分析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对公司历史财务数据进行纵向对比，分析各项指标的变动趋势，预测未来可能的发展趋势。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行业对比分析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收集行业内的相关财务数据，进行横向对比分析，找出公司在行业中的地位和竞争优势。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财务会计工作成果展示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通过严格的财务核对和审计流程，确保各项数据的准确性和完整性，减少错误和遗漏。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报表准确性提高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优化财务报表编制流程，提高工作效率，确保报表按时完成并发布。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报表时效性增强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对财务报表进行合理的分类和排版，使其更加清晰易懂，方便领导层和其他相关人员快速了解财务状况。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报表可读性改善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财务报表质量提升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识别潜在风险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在财务分析过程中，关注异常数据和波动，及时发现潜在的财务风险和问题，并提出预警和解决方案。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深入分析财务数据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通过对财务报表的深入分析，发现财务数据背后的规律和趋势，为决策层提供有价值的参考信息。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提出改进建议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根据财务分析结果，针对存在的问题和不足，提出具体的改进建议和优化措施，促进财务管理水平的提升。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8691" r="8691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6125" b="61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财务分析报告成果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https://d.book118.com/357162034032006031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2024-09-03T06:43:28.216</cp:lastPrinted>
  <dcterms:created xsi:type="dcterms:W3CDTF">2024-09-02T22:43:28Z</dcterms:created>
  <dcterms:modified xsi:type="dcterms:W3CDTF">2024-09-02T22:43:30Z</dcterms:modified>
</cp:coreProperties>
</file>