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B42352-7592-462E-A3EB-5AD8282AFA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4EE880-135F-46A8-83A8-04E530A689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7A7AEB-A9AF-4CF5-BF7F-E22674DCF9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ECE914-1191-480C-ABEF-F37F95BC16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F39E5EE-AAF9-4145-A77F-CF0A88B342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4393B4E-5231-4AA7-9EFE-00B0AD3648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B85AD36-E67C-42CD-AF00-E1F3884E71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49BF9A-E3D5-40A2-91C7-C200EA7297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A8CDF5-C01F-482D-BA66-E91425D5D3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E134A8-61AC-4986-B180-2C4718AD38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B1411F-6DFE-419A-9042-10389E842C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13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716204001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高考语文备考答题技巧讲解分享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备考策略与时间安排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阅读理解题答题技巧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古诗文鉴赏与默写方法指导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作文写作指导与素材积累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选择题答题技巧及易错点分析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模拟试卷分析与真题演练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备考策略与时间安排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85248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89066" y="1938594"/>
            <a:ext cx="391119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467193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根据个人实际情况，制定符合自己的复习计划，合理安排每天的学习任务。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63829" y="3650029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74314" y="3736142"/>
            <a:ext cx="416357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1306341" y="3264741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将复习内容划分为不同的模块，分阶段进行复习，每个阶段都要有明确的目标和计划。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63829" y="544148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773583" y="5527602"/>
            <a:ext cx="441594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2" name="AutoShape 12"/>
          <p:cNvSpPr/>
          <p:nvPr/>
        </p:nvSpPr>
        <p:spPr>
          <a:xfrm>
            <a:off x="1306341" y="5062289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根据复习进度和效果，及时调整复习计划，确保复习的高效性和针对性。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制定合理复习计划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67054" y="172053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8776" y="178893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AutoShape 4"/>
          <p:cNvSpPr/>
          <p:nvPr/>
        </p:nvSpPr>
        <p:spPr>
          <a:xfrm>
            <a:off x="1804696" y="1549847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根据高考语文的考试内容和难度，合理分配各科复习时间，确保每个科目都能得到充分的复习。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267054" y="332962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78301" y="3398024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AutoShape 7"/>
          <p:cNvSpPr/>
          <p:nvPr/>
        </p:nvSpPr>
        <p:spPr>
          <a:xfrm>
            <a:off x="1804696" y="3158939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针对自己的薄弱环节，可以适当增加复习时间和精力，强化训练和提高。</a:t>
            </a:r>
            <a:endParaRPr lang="en-US" sz="1100"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9652" b="1965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11" name="AutoShape 11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AutoShape 22"/>
          <p:cNvSpPr/>
          <p:nvPr/>
        </p:nvSpPr>
        <p:spPr>
          <a:xfrm>
            <a:off x="1804696" y="4750369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在复习过程中，要注意各科之间的联系和融合，提高综合运用能力。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262116" y="4828813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分配各科复习时间</a:t>
              </a:r>
            </a:p>
          </p:txBody>
        </p:sp>
      </p:grpSp>
      <p:sp>
        <p:nvSpPr>
          <p:cNvPr id="46" name="TextBox 46"/>
          <p:cNvSpPr txBox="1"/>
          <p:nvPr/>
        </p:nvSpPr>
        <p:spPr>
          <a:xfrm>
            <a:off x="1273363" y="4897210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保持良好作息习惯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保证充足的睡眠时间，避免熬夜和过度疲劳，保持身体健康和精神状态良好。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合理安排饮食，保证营养均衡，多吃蔬菜水果，避免过度油腻和刺激性食物。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适当进行体育锻炼和放松活动，缓解学习压力和疲劳，提高学习效率。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阅读理解题答题技巧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识别文章类型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根据文章类型（如记叙文、议论文、说明文等），快速定位文章的主题和结构。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分析段落关系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通过寻找段落间的逻辑关系（如因果、转折、总分等），理解文章的层次和脉络。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寻找关键句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关注文章的首尾句、中心句、过渡句等，把握文章的核心思想和重要信息。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文章结构分析与定位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652" b="1965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提取显性信息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直接从文章中获取关键信息，如时间、地点、人物、事件等。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挖掘隐性信息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通过分析和推理，挖掘文章中的隐含信息和深层含义。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信息整合与重组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将提取的信息进行整合和重组，形成对文章的全面理解。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关键信息提取与整合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根据文章提供的信息和线索，进行逻辑推理和判断，得出合理的结论。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推理判断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作者观点把握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批判性思维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通过分析作者使用的语言、表达方式和情感色彩，把握作者的观点和态度。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对文章中的观点和信息进行批判性分析，提出个人见解和评价。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推理判断及作者观点把握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古诗文鉴赏与默写方法指导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5375" b="1537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掌握不同时期的文学流派及其特点，如唐诗、宋词、元曲等，理解时代背景对诗人创作的影响。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文学流派及时代背景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熟悉著名诗人的代表作品及风格特点，如李白的豪放、杜甫的沉郁、苏轼的旷达等。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诗人作品风格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积累常见的诗词意象，如月、柳、酒等，以及常见的典故和寓言，理解它们在诗词中的象征意义。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诗词意象与典故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古诗文背景知识了解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仔细揣摩诗词中的炼字、炼句，体会语言的韵律美、意境美。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品味语言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分析诗词中的意象，把握诗人的情感表达，理解诗词的意境。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分析意象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探究诗人运用的表达技巧，如比喻、拟人、夸张等，分析其对表达主题的作用。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探究技巧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鉴赏方法及技巧掌握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https://d.book118.com/357162040015006035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2024-09-09T08:33:03.111</cp:lastPrinted>
  <dcterms:created xsi:type="dcterms:W3CDTF">2024-09-09T00:33:03Z</dcterms:created>
  <dcterms:modified xsi:type="dcterms:W3CDTF">2024-09-09T00:33:05Z</dcterms:modified>
</cp:coreProperties>
</file>