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C519D-16FA-439F-A384-DEB79A893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CD7EC-D03E-4C59-9EE9-070399E57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E28F0-7E07-4C2E-9E22-1D5E7B384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41463-6492-47AE-ABA9-B5800984B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C1892D-E8EA-493F-AA20-C0C37D21F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34172D-3DFB-49AB-BBCF-EF7D8AEDB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AB96C6-B940-4E7B-9AF4-07F42B43F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A090C-77BD-493D-ADB3-E675973C4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6B421-4ED8-4419-A2E3-212D6A5A9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54492-872F-4078-B0B6-E69C8491A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E91F9-67B7-4DE7-8BA3-4201ECDC4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62103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理想汽车服务流程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理想汽车服务概述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预约与接待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车辆检测与诊断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交车与结算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跟踪与回访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理想汽车服务概述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客户至上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理想汽车始终将客户放在首位，致力于提供超越客户期望的服务体验。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专业品质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公司注重服务人员的专业培训，确保为客户提供高品质的服务。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不断探索和引入先进的服务理念和技术，以满足市场和客户需求的变化。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服务理念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售前咨询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为客户提供详细的车型介绍、购车建议和金融方案。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试乘试驾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安排客户进行车辆试乘试驾，体验理想汽车的卓越性能和舒适度。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购车服务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协助客户完成购车手续，包括车辆交付、保险购买等。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售后保障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提供维修保养、保险理赔、道路救援等全方位的售后服务。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通过优质的服务，提高客户对理想汽车的满意度和忠诚度。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业务拓展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通过完善的服务体系，吸引更多潜在客户，促进业务增长。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树立理想汽车专业、可靠、创新的品牌形象。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预约与接待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电话预约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客户可以通过拨打理想汽车的服务热线进行预约，提供车型、服务时间和个人信息。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在线预约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客户可以通过理想汽车的官方网站或手机应用程序进行预约，填写预约表单并提交。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微信预约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客户关注理想汽车官方微信公众号，通过微信平台进行预约，方便快捷。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59" r="131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根据客户需求，安排专业技师进行车辆检查、维修或保养服务。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接待人员迎接客户，确认预约信息，安排客户等待或休息。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接待人员向客户介绍服务项目、服务流程和注意事项，确保客户对服务有充分了解。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建立客户档案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记录客户的姓名、联系方式、车辆信息和服务历史等，方便跟踪和回访。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对完成服务的客户进行回访，了解客户对服务的满意度和反馈意见，持续改进服务质量。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在重要节日或客户生日时，发送祝福信息，提供优惠活动或保养提醒，提升客户忠诚度。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客户信息管理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车辆检测与诊断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检查车身外观、车灯、轮胎等是否完好。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外观检查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检测发动机工作是否正常，有无异响、漏油等问题。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发动机性能检测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检查底盘和悬挂系统是否有异常，如减震器、刹车系统等。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底盘与悬挂系统检测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检查油箱、机油、电池等是否正常，油电系统有无泄漏。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油电系统检测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初步诊断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根据车主描述和初步检测结果，确定可能的故障部位。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使用专业工具和设备，对可能的故障部位进行深入检测和诊断。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根据诊断结果，进行必要的维修和更换部件，以解决故障。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复检与交车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完成维修后进行车辆复检，确保故障已完全排除，然后交车给车主。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https://d.book118.com/357162103012006051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2024-09-23T21:38:29.345</cp:lastPrinted>
  <dcterms:created xsi:type="dcterms:W3CDTF">2024-09-23T13:38:29Z</dcterms:created>
  <dcterms:modified xsi:type="dcterms:W3CDTF">2024-09-23T13:38:31Z</dcterms:modified>
</cp:coreProperties>
</file>