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79F97-6473-441C-89E1-799C24318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5FE1E-1BE6-43EE-92E5-19AB96EAC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C5F4F-9777-4E0B-8F8F-47194F2B0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2FF3D-0948-4490-A1AA-554FC0B1B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D94C98-5E4B-4C80-9573-A594F5917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96FF10-E0CB-491C-BE36-8D11AF9DA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7C3A59-9E1C-4BFB-B2DF-633B4D52C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7909C-49A9-4E75-ABB0-CB5D540CC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87F49-59E5-4621-BE67-F0A2E6947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FC5C7-9CC2-41B5-894D-29036E5B7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CB512-061F-438E-8AB8-CBA93C324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63006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提高微笑服务技能提升自身职业形象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微笑服务概述与重要性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掌握基本沟通技巧与礼仪规范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深入挖掘客户需求，提供个性化服务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情绪管理与压力缓解方法分享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团队协作能力提升策略探讨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不断学习和进步，追求卓越表现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43" r="327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12" r="350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微笑服务定义及特点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微笑服务的特点包括真诚、自然、亲切和尊重，能够拉近与客户之间的距离，增强彼此的信任感。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微笑服务是一种积极、热情的服务态度，通过微笑和友善的举止向客户提供优质的服务体验。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微笑服务是企业形象的重要组成部分，能够展现企业的专业性和亲和力，吸引更多客户。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改善工作氛围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50" r="1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微笑服务能够增强客户的购买欲望，提高销售业绩。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微笑服务有助于营造积极的工作氛围，增强团队凝聚力和工作效率。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微笑服务在职场中作用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尊重他人是职业素养的基本要求，要尊重客户的意愿和需求，以礼貌、耐心的态度提供服务。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在工作中保持热情主动的态度，积极为客户提供帮助和支持，展现自己的专业素养和服务意识。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热情主动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具备良好的沟通能力是职业素养的重要体现，要善于倾听客户的需求和意见，积极回应并解决问题。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善于沟通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培养良好职业素养意识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掌握基本沟通技巧与礼仪规范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7" b="10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积极倾听客户的需求和意见，给予充分关注和回应。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用简洁明了的语言表达自己的观点，避免使用过于专业或晦涩的词汇。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通过微笑、眼神交流、肢体语言等方式传递友好和尊重的信息。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根据职业要求选择合适的服装，保持整洁干净的形象。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着装整洁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严格遵守工作时间和会议安排，树立良好的时间管理意识。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守时守信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使用礼貌的语言与客户和同事交流，展现尊重和友善的态度。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职场礼仪规范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保护隐私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不泄露客户和同事的个人信息和隐私，维护良好的人际关系。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尊重不同背景、文化和观念的同事和客户，以包容的心态与他们合作。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积极解决问题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遇到问题和困难时，以积极的态度寻求解决方案，展现专业素养和责任心。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75" b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尊重他人，展现专业素养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深入挖掘客户需求，提供个性化服务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通过主动与客户交流，了解他们的需求、期望和偏好。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积极与客户沟通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注意客户的言行举止，从中发现潜在需求和问题。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观察客户行为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认真听取客户的意见和建议，以便更好地满足他们的需求。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倾听客户反馈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根据客户的需求和偏好，为他们量身定制服务方案。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利用自己的专业知识和经验，为客户提供有价值的建议和指导。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随时根据客户的反馈和需求变化，灵活调整服务方案。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灵活调整方案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https://d.book118.com/357163006126006042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2024-09-16T02:19:49.922</cp:lastPrinted>
  <dcterms:created xsi:type="dcterms:W3CDTF">2024-09-15T18:19:49Z</dcterms:created>
  <dcterms:modified xsi:type="dcterms:W3CDTF">2024-09-15T18:19:52Z</dcterms:modified>
</cp:coreProperties>
</file>