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0BEEB-D067-40CA-A932-117D32698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128BA-78D7-483C-8E86-3CB36D77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D0E7A-2B87-49FB-A4B1-D9D335DB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7F6E0-E9B1-4E94-A34E-D9CA2567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A95F3-8A56-4697-972C-A64E7536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93ACF-D30B-431C-8C34-4B5015419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B4BDC-0346-4D55-9F91-9CC0FD0B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34FF6-ED36-4F3F-BE8A-B87D9461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0557C-EA92-49FB-9F9D-71FEBBB7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BA33A-D79E-4D95-B777-8415947F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D85AD-D0DF-491E-85C3-4200723F5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3121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企业文化基本概念及作用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感恩心态与企业文化内在联系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如何培养员工感恩心态，助力企业文化建设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感恩心态在企业文化中实践应用与效果评估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它表现为对于他人的善意和付出给予积极回应，并愿意回馈他人和社会。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感恩心态具有积极性、主动性和持久性等特点，能够激发个人的内在动力和潜能。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965" b="79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991" b="2399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感恩心态是一种对于他人帮助和恩惠心怀感激的内在情感和态度。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42" r="1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感恩心态还能够提高个人的工作绩效和创造力，为个人职业发展带来更多机遇。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感恩心态有助于提升个人的幸福感和满足感，增强心理健康。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它能够促进个人与他人的良好关系，增强社会支持网络。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感恩心态对个人影响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感恩心态有助于营造积极向上的组织氛围，提高员工的工作积极性和团队凝聚力。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它能够促进组织内部的沟通和协作，减少冲突和摩擦，提高工作效率。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还能够激发员工的创新精神和奉献精神，为组织的长远发展提供有力支持。同时，组织也需要积极培养员工的感恩心态，通过制定相关政策、开展培训等方式，引导员工树立正确的价值观和职业观，增强对组织和社会的责任感和使命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40" b="594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984" b="1998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感恩心态在组织中重要性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企业文化基本概念及作用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企业文化是指在一定的社会经济条件下，通过社会实践所形成的并为全体成员遵循的共同意识、价值观念、职业道德、行为规范和准则的总和。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包括企业愿景、使命、价值观、企业精神、道德规范、行为准则、历史传统、企业制度、文化环境等。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企业文化定义及构成要素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企业文化构成要素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优秀的企业文化能够激发员工的使命感，增强员工对企业的认同感和归属感，从而提高企业的凝聚力和向心力。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良好的企业文化能够塑造企业良好的社会形象，提高企业的知名度和美誉度，有利于企业开拓市场、吸引人才。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创新是企业持续发展的动力，优秀的企业文化能够鼓励员工积极创新，为企业带来新的思路和机遇。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企业文化对组织发展影响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华为的企业文化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华为以“以客户为中心，以奋斗者为本，长期艰苦奋斗”为核心价值观，倡导“狼性文化”，强调团队合作、快速响应和高效执行，这种文化为华为的高速发展提供了有力支撑。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阿里巴巴的企业文化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阿里巴巴以“让天下没有难做的生意”为使命，倡导“六脉神剑”价值观，包括客户第一、团队合作、拥抱变化、诚信、激情和敬业，这种文化使得阿里巴巴在电商领域取得了巨大成功。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特斯拉的企业文化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特斯拉以“加速世界向可持续能源的转变”为使命，倡导创新、开放和高效的企业文化，鼓励员工勇于挑战传统、追求卓越，这种文化为特斯拉在新能源汽车领域的领先地位奠定了基础。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优秀企业文化案例分析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感恩心态与企业文化内在联系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17" r="34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感恩心态是企业文化重要组成部分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感恩心态体现企业价值观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感恩是企业文化中重要的价值观之一，它体现了企业对员工、客户、合作伙伴和社会的尊重和感激之情。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感恩心态增强企业凝聚力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员工怀有感恩之心，会更加珍惜工作机会，积极投入工作，从而增强企业的凝聚力和向心力。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感恩心态提升企业形象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企业以感恩的心态对待员工和社会，能够树立良好的企业形象，吸引更多优秀人才和资源。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感恩心态促进团队合作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员工之间相互感恩，能够增进彼此之间的信任和合作，形成团结互助的良好氛围。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感恩心态强化企业责任感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企业以感恩的心态对待员工和社会，会更加注重履行社会责任，推动企业与社会的和谐发展。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感恩心态激发员工积极性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员工感恩企业提供的平台和机会，会以更加积极的态度投入工作，推动企业文化的落实。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521" r="1552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感恩心态促进企业文化落地生根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https://d.book118.com/357163121121006043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2024-09-17T13:24:40.119</cp:lastPrinted>
  <dcterms:created xsi:type="dcterms:W3CDTF">2024-09-17T05:24:40Z</dcterms:created>
  <dcterms:modified xsi:type="dcterms:W3CDTF">2024-09-17T05:24:42Z</dcterms:modified>
</cp:coreProperties>
</file>