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A22D7-506E-495F-A701-9BAE7F802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4FBB4-3494-4E56-A10F-7AE898C78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3CF3C-CED2-4A89-B809-F4BEE37EC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25630-6F95-4D62-BB01-5EE2F7CB9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488AE2-90A5-4B52-AE5B-EA4CE749E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7ED90-6A6C-40A6-B405-8559B2FFE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4D88E0-F57B-41F6-9B2B-142920C3F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9EB02-F219-4F2F-ADBA-0E2C246F8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5225B-652E-4D03-894E-38245331B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E8445-59BE-4046-908A-53090BA51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AB161-59DA-44BB-9E08-7604D2F0E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41551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物流运输行业创业计划书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032" r="40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物流运输行业的发展历程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物流运输行业起源于古代的驿站和车马运输，随着工业革命的发展，逐渐形成了现代化的物流运输体系。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随着经济的发展和产业分工的细化，物流运输行业逐渐向专业化、精细化方向发展。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信息化与智能化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近年来，物流运输行业加速信息化和智能化进程，大数据、物联网、人工智能等技术的应用不断提升行业的运营效率。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物流运输行业已成为全球经济的支柱产业之一，市场规模巨大，竞争激烈。行业内企业数量众多，但集中度逐渐提高。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未来物流运输行业将朝着绿色化、智能化、协同化、全球化方向发展，新技术和新模式的应用将进一步推动行业的转型升级。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物流运输行业的现状与趋势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物流运输行业的市场规模与增长潜力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全球物流运输市场规模庞大，涵盖了公路、铁路、水路、航空等多种运输方式，其中公路运输占据较大比重。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增长潜力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随着全球经济的发展和电商的普及，物流运输需求将持续增长，同时新技术和新模式的应用将为行业带来新的增长点。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中小型企业和电商客户，需要物流运输服务的客户。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全国范围内，重点布局经济发达地区和物流需求旺盛的城市。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提供高效、安全、可靠的物流运输服务，包括仓储、配送、运输等一站式服务。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随着电商和实体经济的发展，物流运输市场需求不断增长，市场规模巨大。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客户对物流运输服务的需求多样化，要求服务高效、价格合理、安全可靠。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随着电商和实体经济的不断发展，客户需求也在不断变化，需要持续关注并调整服务策略。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国内大型物流企业、区域性物流企业、国际物流企业等。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18" r="1071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资金雄厚、规模大、品牌影响力强、服务网络完善等。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服务价格高、响应速度慢、灵活性差等。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随着电商和实体经济的发展，物流运输市场仍存在较大的发展空间，尤其是中高端市场。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市场竞争激烈，需要不断提高服务质量、降低成本、提高效率等。同时，政策法规、技术发展等因素也可能对市场带来影响。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明确的产品或服务定位是创业成功的关键。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在物流运输行业中，产品或服务定位应清晰明确，以满足特定客户群体的需求。例如，专注于电商物流、冷链物流、大件货物运输等细分领域，提供定制化的解决方案。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44" r="21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合理的盈利模式是确保企业持续发展的基础。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盈利模式设计需要考虑成本、收入和利润等因素。通过合理的定价策略、成本控制和增值服务，实现盈利目标。此外，还应考虑如何扩大市场份额和提高客户忠诚度。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独特的客户价值主张是吸引和留住客户的关键。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流运输行业中，客户价值主张应突出企业的竞争优势和特色。例如，提供快速、可靠、经济的物流服务，满足客户对时效性和成本效益的需求。此外，还应关注客户体验和服务质量，建立良好的口碑和品牌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客户价值主张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https://d.book118.com/357164155134006031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2024-09-04T02:54:22.339</cp:lastPrinted>
  <dcterms:created xsi:type="dcterms:W3CDTF">2024-09-03T18:54:22Z</dcterms:created>
  <dcterms:modified xsi:type="dcterms:W3CDTF">2024-09-03T18:54:24Z</dcterms:modified>
</cp:coreProperties>
</file>