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E3EBB-D9D3-478A-8915-1967D1D1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2B384-D56C-4416-B9EB-48CB0C7B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C2AEA-4DDA-419C-B274-59C277F3B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50EA1-AB69-4BE1-9AAF-4E38E10EA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31E7DA-2C32-465A-95A5-E19E60F8F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A8B46-270C-4DED-9FEF-3AA6D2F1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EEC03-0297-4085-B4D2-FC68DBBE5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6AB3A-152E-4E34-BB44-89933277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A2B44-C591-43F6-BFEF-0253FA063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E0B9-ABE6-454B-A802-16CDA5292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8D5FC-680C-4414-AB97-4411AB30B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5120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安全疏散演练培训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安全疏散演练培训概述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安全疏散演练培训内容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安全疏散演练培训方法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安全疏散演练培训效果评估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安全疏散演练培训的挑战与对策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安全疏散演练培训案例分享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安全疏散演练培训概述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安全疏散演练培训是一种模拟紧急情况下的疏散过程，旨在提高人们在紧急情况下的应对能力和安全意识。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确保人们在紧急情况下能够快速、有序地撤离，减少人员伤亡和财产损失。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减少伤亡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增强应急能力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促进社会安全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通过安全疏散演练培训，人们可以了解紧急情况下的应对措施，提高自身的安全意识。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在紧急情况下，人们往往容易惊慌失措，导致疏散过程混乱，容易发生踩踏等事故。通过安全疏散演练培训，人们可以熟悉疏散路线和程序，减少伤亡。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安全疏散演练培训可以帮助人们了解应急措施，如火灾、地震等紧急情况的应对方法，增强应急能力。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通过安全疏散演练培训，可以增强社会的整体安全意识，提高社会的安全水平。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早期的安全疏散演练培训主要关注火灾等传统紧急情况。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随着社会的发展和紧急情况的多样化，安全疏散演练培训逐渐扩展到地震、恐怖袭击等紧急情况。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目前，安全疏散演练培训已经逐渐完善，成为社会公共安全的重要组成部分。同时，随着科技的发展，安全疏散演练培训也逐渐引入虚拟现实等技术，提高模拟的真实性和效果。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安全疏散演练培训的发展历程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安全疏散演练培训内容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掌握安全疏散的基本原则，如保持冷静、有序疏散、迅速撤离等。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了解建筑物内的疏散路线，包括安全出口、疏散楼梯、避难层等。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疏散路线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认识疏散指示标识、应急照明灯等疏散引导设施。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疏散标识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安全疏散理论知识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学习如何组织人员有序疏散，包括指挥人员、引导人员、协助人员等。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疏散组织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疏散器材使用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625" r="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自救互救技巧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掌握常用疏散器材的使用方法，如灭火器、灭火毯、防烟面罩等。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学习基本的自救互救技巧，如心肺复苏、止血包扎、创伤急救等。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安全疏散操作技能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了解在紧急情况下如何应对紧张情绪，保持冷静心态。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应对紧张情绪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通过培训增强心理素质，提高应对突发事件的能力。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培养团队协作意识，共同应对紧急情况，确保安全疏散。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安全疏散心理调适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安全疏散演练培训方法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通过模拟真实场景进行安全疏散演练，提高员工应对突发事件的能力。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法是通过模拟真实场景进行安全疏散演练的方法。这种方法可以模拟火灾、地震等突发事件，让员工在模拟的紧急情况下进行疏散，提高应对突发事件的能力。模拟演练法具有较高的真实感和针对性，能够有效地提高员工的应急反应能力和自救互救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模拟演练法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在真实环境中进行安全疏散演练，提高员工在实际场景中的应对能力。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地演练法是在真实环境中进行安全疏散演练的方法。这种方法通常在建筑物、工厂、学校等场所进行，让员工在实际场景中体验疏散过程，提高应对实际突发事件的能力。实地演练法能够让员工更好地了解疏散路线和安全出口的位置，熟悉应急设施的使用方法，提高在实际场景中的应对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实地演练法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https://d.book118.com/357165120030006040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2024-09-12T11:11:32.946</cp:lastPrinted>
  <dcterms:created xsi:type="dcterms:W3CDTF">2024-09-12T03:11:32Z</dcterms:created>
  <dcterms:modified xsi:type="dcterms:W3CDTF">2024-09-12T03:11:34Z</dcterms:modified>
</cp:coreProperties>
</file>