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9EBEF-932D-4BC9-9EB5-4CA27DDBB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FC37C-08F2-4B1E-ACD8-C7E212572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9D1D5-C7FF-431C-AC9A-F1ABDA3D2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D76B9-2736-4FF9-8810-D600BC52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DA8713-C181-4FB7-870B-960DD0926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C9B8C-B032-4D33-AA57-AEC56884D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061271-3BF2-4DBA-9EE5-6F6489321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C9DC8-79E5-448B-98BA-76C5BF10E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D794B-DE67-4461-9F05-BBF3A744E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7F953-FEB2-4731-B3F2-632176998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C364E-2C2E-4992-ACC4-263122B7F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6513105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2024年度医院血液消化医务人员述职报告课件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57" r="2055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汇报2024年度医院血液消化科工作成果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分析当前面临的挑战和问题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提出改进措施和未来发展规划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2024年度医院血液消化科主要工作内容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重点成果、亮点和特色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改进措施和未来发展规划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在完成日常临床工作的同时，我积极参与科研项目和学术交流活动，发表多篇学术论文，并参加国内外学术会议，与同行交流学习，提升专业水平。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临床医疗工作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作为血液消化科医务人员，我积极参与临床医疗工作，包括患者接诊、诊断、治疗及随访等环节，确保为患者提供高质量的医疗服务。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教学与培训工作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作为医院的教学骨干，我承担了医学院校学生及进修医生的带教工作，通过理论授课和临床实践指导，帮助他们提升临床技能和理论知识水平。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https://d.book118.com/357165131056006051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2024-09-24T11:06:00.869</cp:lastPrinted>
  <dcterms:created xsi:type="dcterms:W3CDTF">2024-09-24T03:06:00Z</dcterms:created>
  <dcterms:modified xsi:type="dcterms:W3CDTF">2024-09-24T03:06:02Z</dcterms:modified>
</cp:coreProperties>
</file>