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AD43A-4525-4707-BABC-D0B74C187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833ADD-8F03-4A85-9873-E486D917E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7230F-EF04-425F-A3C5-D486E0EB7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58D0C4-86EF-4C48-B65A-B40FECDAD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B1CC6D-EBA1-4365-99CA-E13AAA7DC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F15C8E-099F-4050-AD23-62EAE9EFB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C05796-E94D-4E0F-A45A-0DDE09503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91CEEF-781D-4D27-9D5B-12A8739B4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F24188-64DF-4FAA-93A4-80816AFB4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D5AB1-06DD-4363-A15E-188611DA8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2155AA-448F-411F-916C-3C91F9AA7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16601503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耐久跑教学心得体会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耐久跑教学方法探讨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学生体质提升与成绩分析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教学中的挑战与应对策略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团队合作与沟通在耐久跑教学中的作用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对未来耐久跑教学的展望与建议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耐久跑教学的意义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提高学生身体素质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耐久跑是一项全身性的运动，可以有效提高学生心肺功能、增强肌肉力量、改善身体柔韧性，对促进学生身体健康发展具有重要作用。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培养学生意志品质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耐久跑需要克服身体极限，挑战自我，能够锻炼学生的意志品质和毅力，培养其坚韧不拔、永不放弃的精神。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促进学生心理健康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耐久跑有助于缓解学生压力，改善情绪状态，提高自信心和自尊心，对促进学生心理健康具有积极作用。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作为一名体育教师，我具备丰富的运动训练和教学经验，深知耐久跑在提高学生身体素质和心理健康方面的重要性。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专业背景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在过去的几年里，我一直致力于耐久跑的教学实践和研究，不断探索有效的教学方法和手段，积累了一定的教学经验。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教学经历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406" r="16406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1353" b="1135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为了不断提升自己的教学水平和专业素养，我积极参加各类学术研讨会和培训课程，学习最新的教学理念和方法。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学习与进修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个人背景与经历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耐久跑教学方法探讨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传统教学中，教师通常通过讲解和示范的方式，向学生传授耐久跑的基本技术和要领。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讲解与示范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重复练习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成绩考核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042" r="16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学生按照教师的要求，通过大量的重复练习来提高耐久跑能力。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通过定期的成绩考核，检验学生的学习成果和进步情况。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传统教学方法回顾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团队合作与竞争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引入团队合作和竞争元素，让学生在集体训练和小组竞赛中相互学习、共同进步。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个性化教学计划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针对不同学生的体能和技能水平，制定个性化的教学计划，确保每个学生都能得到适当的挑战和进步。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情境模拟训练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通过模拟比赛场景，让学生在接近实战的环境中进行训练，提高他们的应变能力和心理素质。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创新教学方法实践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结合实际灵活运用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在实际教学中，应根据学生的实际情况和教学目标，灵活运用传统和创新教学方法，以达到最佳的教学效果。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不断尝试与改进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教学方法的探索是一个永无止境的过程，教师应不断尝试新的教学方法和手段，并在实践中不断改进和完善。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传统与创新方法各有优劣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传统教学方法注重基础知识和技能的传授，而创新教学方法则更强调学生的个体差异和全面发展。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教学方法比较与反思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学生体质提升与成绩分析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125" r="7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科学合理的训练计划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制定符合学生年龄、性别和身体状况的个性化训练计划，包括有氧耐力、力量素质和柔韧性等方面的训练。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多样化的教学手段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运用游戏、竞赛等多样化的教学手段，激发学生参与体育锻炼的兴趣和积极性。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定期评估与调整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定期对学生的体质状况进行评估，根据评估结果及时调整训练计划，确保训练的科学性和有效性。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学生体质提升策略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333" r="163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针对学生成绩的波动，从训练计划、教学手段、学生自身因素等多方面进行分析，找出成绩波动的原因。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成绩波动原因分析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探讨学生个体差异对成绩的影响，如年龄、性别、身体素质等方面的差异对成绩的影响。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个体差异与成绩关系探讨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根据学生历次成绩数据，运用统计学方法对学生成绩的变化趋势进行预测，为教学提供参考。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成绩变化趋势预测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学生成绩变化分析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643" r="1564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根据学生的身体状况和训练水平，合理安排训练负荷，避免过度训练导致的身体疲劳和成绩下降。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合理的训练负荷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制定科学的恢复计划，包括休息、营养补充、按摩等手段，促进学生身体机能的恢复和提高。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有效的恢复措施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关注学生的心理状态，及时进行心理干预和辅导，帮助学生克服心理障碍，提高自信心和斗志。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心理干预与辅导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加强与家长的沟通和合作，共同关注学生的体质健康和学业成绩，为学生提供全方位的支持和帮助。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家校合作与支持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成绩提升的关键因素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https://d.book118.com/357166015030006041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2024-09-13T21:11:15.452</cp:lastPrinted>
  <dcterms:created xsi:type="dcterms:W3CDTF">2024-09-13T13:11:15Z</dcterms:created>
  <dcterms:modified xsi:type="dcterms:W3CDTF">2024-09-13T13:11:17Z</dcterms:modified>
</cp:coreProperties>
</file>