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52386-C7FA-4232-98D7-7E1E04195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D5F8B-DF5B-40E4-A3A6-EA626E8B4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9A0F4-576C-4D25-A2C6-0723D7678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EB600-9DF4-4750-B132-1557FB6D6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EBDFAC-7C9E-4D0F-AAFA-AAC26A4F2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0C85BB-1975-4779-AC56-0E5CE6353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B7A9AE-F7CD-46D7-A192-EF850A1B5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25D90B-2521-46BB-8577-A317D8681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E1896-5C94-460F-9769-3314E384F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F388F-11BA-431F-8214-2DD5AF528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B2756-F3C3-4BE0-B7A1-FD82D7F2D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6616404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2010最新二级人力资源师组织结构设计课件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组织结构基本概念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组织结构与人力资源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组织变革与发展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组织结构的定义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组织结构：指组织内部各单位间关系、界限、职权和责任的沟通框架，是组织内部分工协作的基本结构与模式。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组织结构决定了组织成员的地位、角色、任务和职责，以及他们之间的相互关系。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组织结构是组织实现其目标和职能的基础，对组织的运营效率和效果产生重要影响。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职权分配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明确各部门的职责和权限，确保各部门能够有效地行使职权并承担责任。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建立有效的协调机制，确保各部门之间能够顺畅地沟通和协作，共同实现组织目标。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确定各层次之间的关系，包括上下级关系、平级关系等，以实现有效的信息传递和决策流程。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部门划分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根据组织的业务和职能需求，将组织划分为不同的部门或单元。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组织结构的基本要素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组织结构的发展历程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直线制组织结构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最早的组织结构形式，以直线指挥关系为基础，职权集中在最高层管理者手中。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事业部制组织结构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适应大型企业的需要，按产品或地区划分事业部，实现分权化管理。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职能制组织结构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随着专业化分工的需要而产生，按职能划分部门，实现专业化的管理。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矩阵制组织结构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结合了直线制和职能制的优点，既有纵向的职能领导系统，又有横向的项目领导系统。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组织结构设计的基本原则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组织结构设计应明确组织的目标，确保各部门和岗位的职责与目标相一致，形成高效协作的团队。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组织结构设计应根据工作性质和任务要求进行合理分工，明确各部门和岗位的职责与权限，避免职能重叠和交叉。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统一指挥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组织结构设计应确保统一指挥原则的贯彻，避免多头领导和指挥混乱的现象。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权责对等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组织结构设计应确保各部门和岗位的权责对等，既无过度集权也无过度分权，使各级人员能够承担相应的责任和享有相应的权力。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工作职能分析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通过对组织的工作职能进行分析，确定组织的业务范围和核心工作，为组织结构的基本框架提供依据。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分析组织战略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首先需要对组织的战略进行分析，明确组织的发展方向和目标，为组织结构设计提供指导。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部门化与职位设置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根据工作职能分析结果，进行部门化划分，并设置相应的职位和岗位，明确各职位的职责和权限。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调整与优化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根据组织的实际情况和外部环境的变化，对组织结构进行调整和优化，以保持组织的适应性和竞争力。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层级关系与职权分配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根据组织层级和职权关系，对各部门的职权进行合理分配，明确各层级的职责和权限。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组织结构设计的步骤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事业部制组织结构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事业部制组织结构是一种分权制的组织结构形式，它按照产品、地区或客户等因素来划分事业部，使各事业部具有一定的独立性。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直线型组织结构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直线型组织结构是一种简单、集权的组织结构形式，各部门之间分工不明确，权力集中于高层管理者手中。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职能型组织结构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职能型组织结构是根据职能分工进行划分的组织结构形式，各部门在各自领域内具有较大的权力，但不同部门之间协调性较差。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矩阵型组织结构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矩阵型组织结构是一种较为复杂的组织结构形式，它结合了直线型和职能型的特点，加强了各部门之间的协调与合作。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组织结构设计的常见类型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组织结构与人力资源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组织结构决定了所需的职位和职责，从而影响人力资源的招聘和选拔标准。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组织结构决定了员工的绩效评估标准和流程，影响人力资源的绩效管理。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组织结构决定了员工的职业发展路径，影响人力资源的培训和发展计划。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组织结构影响员工之间的关系以及组织的文化，从而影响人力资源的团队建设和文化建设。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员工关系与文化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组织结构对人力资源的影响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员工的能力和技能水平影响组织的效率和结构，促使组织调整其结构以更好地利用这些资源。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员工能力和技能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员工激励与满意度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领导力与变革管理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人力资源政策和实践影响员工的激励和满意度，进而影响组织的稳定性和变革动力。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有效的领导力和变革管理对组织结构的调整和优化至关重要，影响组织的战略实施和绩效。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人力资源对组织结构的影响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https://d.book118.com/357166164043006042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2024-09-15T11:27:25.292</cp:lastPrinted>
  <dcterms:created xsi:type="dcterms:W3CDTF">2024-09-15T03:27:25Z</dcterms:created>
  <dcterms:modified xsi:type="dcterms:W3CDTF">2024-09-15T03:27:27Z</dcterms:modified>
</cp:coreProperties>
</file>