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9F6E7-BA88-435F-93FE-014FECAA3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80889-9A69-42E1-AE5A-D2A6306CA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B580F-B076-43E0-A907-6BCFE30F4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E4653-5F37-4FDD-8D01-5F6711EA2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0B14C-745B-4A85-BA1C-53084B2D0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34EE47-6ED8-45FD-8F20-365A130CC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FE115-2D99-44CF-955C-3391D5AC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49BDE-2BA1-4249-A5BC-D93A84152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5A854-58D9-4AD0-863D-0158FDC3E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CD029-6358-4600-8AF8-5568747DE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061C6-A713-4261-8109-533B3093C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6201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预防和处理轮滑运动手腕损伤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轮滑运动与手腕损伤概述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手腕损伤预防措施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手腕损伤诊断与治疗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轮滑运动中其他常见运动损伤及处理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轮滑运动与手腕损伤概述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63" r="33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35" r="343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轮滑运动是一项借助轮滑鞋在地面上滑行的运动，包括速度轮滑、花样轮滑、轮滑球等多个项目。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轮滑运动定义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轮滑运动具有速度快、技巧性强、观赏性高等特点，深受青少年喜爱。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轮滑运动特点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轮滑运动简介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手腕损伤是指手腕部骨骼、关节、韧带、肌腱等组织在轮滑运动中因外力作用而发生的损伤。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根据损伤部位和性质，手腕损伤可分为骨折、关节脱位、韧带撕裂、肌腱炎等多种类型。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手腕损伤定义及类型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手腕损伤类型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手腕损伤定义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手腕损伤原因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轮滑运动中，手腕损伤多因跌倒时用手撑地所致，此外，技术动作不规范、装备不合适等也可能导致手腕损伤。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缺乏运动经验、身体素质差、技术动作不规范、场地条件不佳等都是增加手腕损伤风险的因素。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手腕损伤原因及危险因素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手腕损伤预防措施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初学者应避免过度训练，逐步增加训练强度和时间，以降低手腕损伤风险。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循序渐进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在训练中加入多样化的手腕运动，如屈伸、旋转等，以提高手腕关节的灵活性和稳定性。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多样化训练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合理安排训练计划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选择合适护具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根据手腕尺寸选择合适的护腕，确保护具能够紧贴皮肤，提供足够的支撑和保护。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检查护具完好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在每次训练前检查护具是否完好，如有损坏应及时更换。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正确佩戴护具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加强手腕力量训练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握力训练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使用握力器或哑铃进行握力训练，增强手腕肌肉力量。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支撑训练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在平地上进行俯卧撑或平板支撑等训练，提高手腕关节的支撑能力。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在失去平衡时，尽量向前扑倒，用手掌撑地，避免手腕过度背伸造成损伤。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向前扑倒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在扑倒后顺势进行滚动，以分散冲击力，减轻手腕关节的负担。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顺势滚动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掌握正确摔倒技巧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手腕损伤诊断与治疗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https://d.book118.com/357166201026006033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2024-09-06T10:14:04.313</cp:lastPrinted>
  <dcterms:created xsi:type="dcterms:W3CDTF">2024-09-06T02:14:04Z</dcterms:created>
  <dcterms:modified xsi:type="dcterms:W3CDTF">2024-09-06T02:14:06Z</dcterms:modified>
</cp:coreProperties>
</file>