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A94BFD-5A1B-45D0-8ECA-12CD7CE6EA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9F04C-741F-40CF-B197-F4588E8ED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F8F3C-43E8-47D5-9450-8D6B1294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A92C0-44DC-4299-80AB-9031CA9E9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A5CC3-2C5D-4804-BFC1-6425FE88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56012-0457-4EC2-81F7-B01FC0D64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BE37F-B0A2-4F41-A9B4-0CDC8934F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4B7FD-312B-4AAA-9F11-BA70ADD47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4E5A0-E843-4D47-B2EA-20A99AF4C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7ADAC-6751-40A4-BFB3-34C96E861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26E21-920D-4B15-A9CA-AED7827E4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26AF3-ADC0-49A7-BAC1-592FA7822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134CA9F-583F-4EB8-B52F-59D6DCF75CB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A4B1B6E-5EDF-40A5-A613-E59C2E9EA0C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2001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如何通过企业礼仪培训提升员工的自我管理能力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礼仪培训的实施方法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礼仪培训的效果与意义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企业礼仪培训是帮助员工树立正确的职业形象，提升专业素养的重要方式。通过规范的礼仪行为，员工能够展现出自信、亲和力和专业性，提升整体企业形象。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本章内容概述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将介绍企业礼仪与员工自我管理的关系，以及如何通过礼仪培训提升员工的自我管理能力。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企业礼仪对员工的影响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员工通过规范的企业礼仪建立自信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良好的礼仪规范提高员工形象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提高个人形象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礼仪规范有助于员工职业发展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推动职业发展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如何通过礼仪培训提升员工的自我管理能力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学习如何与同事、客户进行有效沟通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培训可以提升员工的沟通技巧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通过礼仪培训建立良好人际关系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建立良好人际关系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培养同理心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处理冲突能力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掌握非语言沟通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学习正面沟通方式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分析解决问题的步骤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培养解决困难的能力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如何通过礼仪培训提升员工的自我管理能力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学习倾听技巧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学会表达自己的观点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如何通过礼仪培训提升员工的自我管理能力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通过礼仪培训，员工可以学习如何与同事、客户进行有效沟通，建立良好的人际关系。礼仪培训还可以提升员工的沟通技巧和解决问题的能力。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8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尊重他人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尊重他人是企业礼仪的基础，员工应该尊重每一个人，不论其职位或身份。尊重他人能够建立良好的工作关系，提高团队合作的效率。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自我管理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企业礼仪要求员工有良好的自我管理能力，包括情绪控制、时间管理和个人形象等方面。通过自我管理，员工可以更好地处理工作中的挑战和压力，提升工作效率。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礼仪的细节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穿着整洁得体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用语得体，尊重他人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待人热情有礼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注意个人形象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遵守行为准则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遵循企业规定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指导自我管理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借鉴企业文化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提升自我管理能力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促进职业发展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与企业文化契合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实现个人发展目标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了解企业价值观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理解企业文化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认同企业核心价值观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形象重要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礼仪影响效率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礼仪影响素养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4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礼仪培训的实施方法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礼仪培训的内容设计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礼仪培训的内容应该符合员工的实际需求和企业的发展方向，包括着装指导、沟通技巧、职场礼仪等方面。设计合适的培训内容可以提高员工的学习积极性和实际应用能力。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https://d.book118.com/357200155011006055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如何通过企业礼仪培训提升员工的自我管理能力</vt:lpstr>
      <vt:lpstr>目录</vt:lpstr>
      <vt:lpstr>第1章 简介</vt:lpstr>
      <vt:lpstr>企业礼仪培训的重要性</vt:lpstr>
      <vt:lpstr>本章内容概述</vt:lpstr>
      <vt:lpstr>企业礼仪对员工的影响</vt:lpstr>
      <vt:lpstr>如何通过礼仪培训提升员工的自我管理能力</vt:lpstr>
      <vt:lpstr>如何通过礼仪培训提升员工的自我管理能力</vt:lpstr>
      <vt:lpstr> </vt:lpstr>
      <vt:lpstr>第2章 企业礼仪的基本原则</vt:lpstr>
      <vt:lpstr>尊重他人</vt:lpstr>
      <vt:lpstr> </vt:lpstr>
      <vt:lpstr>礼仪的细节</vt:lpstr>
      <vt:lpstr>企业文化的影响</vt:lpstr>
      <vt:lpstr>企业礼仪培训的重要性</vt:lpstr>
      <vt:lpstr>第3章 礼仪培训的实施方法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2024-09-29T14:43:26.071</cp:lastPrinted>
  <dcterms:created xsi:type="dcterms:W3CDTF">2024-09-29T06:43:26Z</dcterms:created>
  <dcterms:modified xsi:type="dcterms:W3CDTF">2024-09-29T06:43:28Z</dcterms:modified>
</cp:coreProperties>
</file>