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35B73E-033D-482F-8D2E-8ED65923C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15433-0172-4FC8-A704-915C64155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6BB35F-EDC8-43BD-B482-329B070F8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299FCD-6448-4348-B005-F427D8241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D04B95-3D9E-4793-81FE-76A246DA32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1BD897-4E15-4432-912C-64DF4AB211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AA96CF-2AE2-4A26-B3E9-B5FEA9544B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7877D-D67C-4532-ABE7-880C69B03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1D3FA6-DC09-429E-B14E-E328E8E29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300822-5941-47EB-AE20-FAF7C7ED3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675DD0-18F4-4322-B677-17BE47CFA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2011130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呼吸系统常见疾病健康教育</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常见呼吸系统疾病介绍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呼吸系统疾病的预防与控制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呼吸系统疾病的治疗与管理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呼吸系统健康教育与宣传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呼吸系统概述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呼吸道</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肺</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呼吸肌</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胸廓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呼吸系统的结构与功能</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849" r="2849"/>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包括鼻腔、咽、喉、气管和支气管，具有通气、过滤、清洁、加湿和加温空气的功能。</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是气体交换的场所，通过呼吸运动吸入氧气并排出二氧化碳。</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包括肋间肌和膈肌，是呼吸运动的动力来源。</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由胸骨、肋骨和胸椎构成，保护胸腔内器官并维持呼吸运动。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呼吸系统与氧气供应</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呼吸系统通过吸入氧气，为身体各组织器官提供必要的氧分，维持生命活动。</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呼吸系统与免疫防御</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呼吸道黏膜具有免疫防御功能，能够抵御病原体和异物的侵入。</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呼吸系统与疾病关系</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呼吸系统容易受到各种病原体和有害物质的侵袭，导致呼吸道感染、慢性阻塞性肺疾病（COPD）、哮喘等常见疾病。因此，保护呼吸系统健康对于预防这些疾病至关重要。</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呼吸系统与二氧化碳排出</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通过呼吸运动，将体内产生的二氧化碳排出体外，维持酸碱平衡。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呼吸系统与健康的关系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常见呼吸系统疾病介绍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070" r="270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379" r="283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由多种病毒引起的一种呼吸道常见病，分为普通感冒和流行性感冒。症状包括鼻塞、喷嚏、咳嗽、发热等。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感冒</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由流感病毒引起的急性呼吸道传染病，症状较普通感冒更严重，包括高热、头痛、乏力、全身肌肉酸痛等。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流感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感冒与流感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哮喘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一种慢性气道炎症性疾病，特征为可逆性气流受限和气道高反应性。症状包括喘息、气急、胸闷或咳嗽等。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慢性阻塞性肺病（COPD）</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一种以持续气流受限为特征的可以预防和治疗的疾病，其气流受限多呈进行性发展，与气道和肺组织对烟草烟雾等有害气体或有害颗粒的慢性炎症反应增强有关。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哮喘与慢性阻塞性肺病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指终末气道、肺泡和肺间质的炎症，可由病原微生物、理化因素、免疫损伤、过敏及药物所致。症状包括发热、咳嗽、咳痰、胸痛等。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指气管、支气管黏膜及其周围组织的慢性非特异性炎症。症状包括咳嗽、咳痰、喘息等。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肺炎与支气管炎</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支气管炎</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肺炎</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892" r="2689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肺癌</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起源于肺部支气管黏膜或腺体的恶性肿瘤。症状包括咳嗽、咯血、胸痛、发热等。吸烟是肺癌的主要危险因素。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其他严重疾病</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包括肺栓塞、肺动脉高压、呼吸衰竭等，这些疾病可能危及生命，需要及时诊断和治疗。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肺癌与其他严重疾病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呼吸系统疾病的预防与控制</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每天保证7-9小时的睡眠，有助于增强免疫力，降低感冒和流感的风险。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保持充足睡眠</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多摄入富含维生素C、E、B6、A和D的食物，如新鲜水果、蔬菜、坚果、豆类、鱼油等，以增强免疫系统的功能。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均衡饮食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每周进行至少150分钟的中等强度有氧运动，如快走、游泳、骑自行车等，有助于提高身体抵抗力。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适度锻炼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根据当地卫生部门的建议，及时接种流感疫苗，以预防季节性流感。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接种疫苗</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增强免疫力，预防感冒和流感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了解并避免过敏原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保持室内清洁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避免室外过敏原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寻求医疗帮助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避免接触过敏原，预防哮喘发作</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尽量避免接触已知的过敏原，如尘螨、花粉、动物皮屑等。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在花粉季节或空气质量不佳时，尽量减少户外活动，如需外出请佩戴口罩。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定期清扫房间，清洗床上用品和窗帘，使用高效过滤器的空气净化器，以减少室内过敏原的含量。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如果出现哮喘症状，应及时就医，遵医嘱使用药物，以控制症状并预防发作。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https://d.book118.com/357201113013006036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2024-09-10T20:38:48.322</cp:lastPrinted>
  <dcterms:created xsi:type="dcterms:W3CDTF">2024-09-10T12:38:48Z</dcterms:created>
  <dcterms:modified xsi:type="dcterms:W3CDTF">2024-09-10T12:38:50Z</dcterms:modified>
</cp:coreProperties>
</file>