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622E5-0EC0-48EB-BB8E-4D59CCD3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4837F-C854-4251-A61C-B0DB2145D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6E3DF-FBD1-48E0-B0B4-E7F717E26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A56DA-B100-49E3-A67E-64CE079F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F21CC-3017-4814-95CD-27E26DB1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43BEE-E8A0-49A8-AD6C-1592602F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6EC06-B8EC-4329-AAA6-61F51978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9D24C-EC14-4801-8112-B074BE08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13814-AD98-47A5-B899-822920A7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8A012-1E73-44E1-977F-1470B3D0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62338-0033-4FD4-B7D8-F67E893A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001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危化品运输安全培训的事故分析与识别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事故识别方法与技巧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9083" r="1908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08" r="16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危化品运输事故是指在危化品的生产、储存、运输和使用过程中，由于各种原因导致危化品泄漏、燃烧、爆炸等，造成人员伤亡、财产损失或环境污染的事件。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危化品运输事故定义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爆炸事故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44" r="4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44" r="12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危化品在运输过程中因包装破损、阀门失效等原因发生泄漏，可能导致中毒、火灾等严重后果。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危化品遇明火或高温引起燃烧，释放有毒气体和热量，对人员和环境造成极大危害。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危化品在一定条件下发生剧烈化学反应，产生大量气体和热量，引发爆炸，造成巨大破坏。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某危化品运输车辆在高速公路上发生追尾事故，导致危化品泄漏，引发火灾和爆炸，造成多人死伤和严重财产损失。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某化工厂在运输过程中发生危化品泄漏事故，有毒物质扩散至周边居民区，导致数百人中毒就医。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某港口危化品仓库发生爆炸事故，冲击波和火球对周边设施和人员造成严重伤害，同时引发环境污染。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案例分析：近年来典型事故回顾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如超速、疲劳驾驶、违规变道等。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驾驶员操作失误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押运人员监管不力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其他人员干扰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未对危化品进行有效监控，或在紧急情况下未能采取正确措施。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非专业人员干扰运输过程，如错误指挥、强行超车等。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如刹车失灵、轮胎爆胎、转向失效等。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包装破损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危化品包装不严密或破损，导致泄漏或污染。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安全设施失效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如防火设施、应急器材等失效或缺失。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如雨、雪、雾、冰冻等恶劣天气影响行车安全。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如道路狭窄、急转弯、陡坡等危险路段。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如地震、洪水、泥石流等自然灾害对运输安全的影响。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安全管理制度不完善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缺乏完善的危化品运输安全管理制度和操作规程。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驾驶员和押运人员缺乏必要的危化品知识和应急处理能力。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相关部门对危化品运输的监管不到位，存在漏洞和盲区。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事故识别方法与技巧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收集事故相关的危化品安全技术说明书（MSDS）、运输记录、气象条件等资料。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对事故现场进行详细勘查，记录现场状况、危化品泄漏情况、人员伤亡等信息。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目击者询问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与事故目击者进行交流，了解事故发生时的详细情况。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现场勘查与信息收集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https://d.book118.com/358000016036006034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2024-09-12T14:05:29.956</cp:lastPrinted>
  <dcterms:created xsi:type="dcterms:W3CDTF">2024-09-12T06:05:29Z</dcterms:created>
  <dcterms:modified xsi:type="dcterms:W3CDTF">2024-09-12T06:05:32Z</dcterms:modified>
</cp:coreProperties>
</file>