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AA44D-7AEC-404F-A73E-A5088399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1EEC0-8F67-487C-A628-A050199F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33067-9CFC-421F-A96A-5EFFC99E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CDCB7-48DB-4947-9C15-30E0602F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53B07-BADE-4570-80ED-933AB1D6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2A76B-5919-4935-85C0-C8BF4D91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CC886-9EDB-4EEE-ABA9-8E268678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5A863-E7F2-48C0-8F95-6A8ACDE5A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92E77-64CA-4E24-A24A-0E365786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45F2-CE98-4A69-8C75-79962466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8156E-7FD8-42B6-9D32-3F72F2EE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007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儿科甲亢护理查房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儿科甲亢的特殊性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儿科甲亢护理查房的目的与内容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儿科甲亢护理查房的实施与注意事项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儿科甲亢护理查房案例分享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甲状腺功能亢进症（甲亢）是一种常见的内分泌疾病，由于甲状腺激素分泌过多导致全身代谢亢进。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多发于女性，发病年龄多为20-40岁。甲亢病程较长，易反复发作，需要长期治疗和管理。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79" b="1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甲亢的病因较为多样，主要包括弥漫性毒性甲状腺肿（Graves病）、结节性毒性甲状腺肿和甲状腺自主高功能腺瘤等。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甲亢的发病机制主要与自身免疫、遗传、环境因素等有关，其中自身免疫因素是最常见的病因。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甲亢的临床表现主要包括高代谢症状（如怕热、多汗、心悸、消瘦等）、甲状腺肿大、突眼等。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根据患者的临床表现、实验室检查（如甲状腺功能检查、甲状腺自身抗体检查等）以及影像学检查（如超声、核素扫描等）进行综合诊断。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儿科甲亢的特殊性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甲状腺激素分泌过多是导致儿科甲亢的主要原因，其中最常见的是Graves病，占所有甲亢病例的80%以上。此外，结节性毒性甲状腺肿、甲状腺自主高功能腺瘤等也是甲亢的病因。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甲亢的发病机制主要与自身免疫有关，患者体内存在针对甲状腺的自身抗体，如促甲状腺激素受体抗体（TRAb），导致甲状腺激素分泌过多，引发甲亢。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儿科甲亢的病因与发病机制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儿科甲亢的临床表现主要包括代谢旺盛、交感神经兴奋等，如多汗、怕热、心慌、失眠、食欲亢进、消瘦等。此外，还可出现眼球突出、甲状腺肿大等症状。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根据临床表现和实验室检查，如甲状腺功能检查、甲状腺自身抗体检测等，可对儿科甲亢进行诊断。同时，还需要排除其他可能导致类似症状的疾病。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儿科甲亢的临床表现与诊断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92" b="43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492" r="84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儿科甲亢的并发症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甲亢可导致心率加快、心脏肥大等心血管疾病，严重时可出现心力衰竭。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甲亢可引起胃肠蠕动加快，导致腹泻、腹痛等症状。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甲亢可引起情绪波动、焦虑、抑郁等症状，严重时可导致精神疾病。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如骨质疏松、肌肉萎缩等。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精神心理疾病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https://d.book118.com/358000070116006034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2024-09-13T06:34:06.727</cp:lastPrinted>
  <dcterms:created xsi:type="dcterms:W3CDTF">2024-09-12T22:34:06Z</dcterms:created>
  <dcterms:modified xsi:type="dcterms:W3CDTF">2024-09-12T22:34:08Z</dcterms:modified>
</cp:coreProperties>
</file>