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D07138-EA19-470C-B962-2A0E67827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128FE7-2E3C-4C39-849B-7CAA05A15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81E59D-FA2B-46C6-9EBC-75FC11573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EA3F9D-488D-4A1E-B1E5-DDF553A25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554C26-A651-4F2D-99CC-E5683EF186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FC15DC-CD3D-4EB8-AD1B-069DECE21F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F49A89-A831-4B9C-8940-C59808751C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1E5A35-65D3-4FDB-BDB7-D9550C117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E5FD61-5AAC-42F2-A953-26CEBAB9AF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6C995-A9DE-45AA-9D25-13FF77071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1D0A6-B1FA-497E-8898-1FB12A1E5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00135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口腔科心肺复苏</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口腔科心肺复苏的特殊性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心肺复苏的操作流程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口腔科心肺复苏的技巧与注意事项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心肺复苏的后续处理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心肺复苏的培训与普及</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心肺复苏概述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心肺复苏（CPR）是一种紧急处理技术，用于在心脏骤停的情况下维持大脑的氧气供应和促进心脏重新开始有效跳动。</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CPR包括胸外按压、开放气道和人工呼吸三个基本步骤，目的是暂时替代心脏和肺的功能，为患者接受进一步治疗争取时间。</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36" r="320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7768" r="277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心肺复苏的重要性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心肺复苏能够迅速恢复血液循环，为大脑和其他重要器官提供必要的氧气，延长患者的生存时间，提高复苏成功率。</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在心脏骤停的情况下，大脑的氧气供应会迅速耗尽，导致意识丧失和生命体征消失。</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26" r="1812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心肺复苏技术自20世纪60年代开始发展，逐渐成为急救医学中的重要组成部分。</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随着医学研究和技术的不断进步，心肺复苏的方法和标准也在不断更新和完善。</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目前，心肺复苏已经成为急救培训的重要内容之一，被广泛应用于公共场所和家庭急救中。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口腔科心肺复苏的特殊性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口腔科患者的特点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口腔科患者通常因牙齿、口腔结构或头面部损伤等原因，导致呼吸道受阻或出血。</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口腔科患者可能存在呼吸困难、窒息等紧急情况，需要迅速进行心肺复苏。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31" r="12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口腔科患者可能存在口腔结构异常，如牙齿脱落、口腔黏膜损伤等，这增加了心肺复苏的难度。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在进行心肺复苏时，需要特别注意保护患者的牙齿和口腔结构，以免造成进一步损伤。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口腔科心肺复苏的难点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在进行心肺复苏前，应确保患者呼吸道畅通，如有必要，应先清理呼吸道异物。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在进行心肺复苏时，应注意正确的按压位置和力度，以免造成不必要的损伤。</a:t>
            </a:r>
          </a:p>
        </p:txBody>
      </p:sp>
      <p:pic>
        <p:nvPicPr>
          <p:cNvPr id="6" name="Picture 6"/>
          <p:cNvPicPr>
            <a:picLocks noChangeAspect="1"/>
          </p:cNvPicPr>
          <p:nvPr/>
        </p:nvPicPr>
        <p:blipFill>
          <a:blip r:embed="rId2"/>
          <a:srcRect t="3823" b="382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4615" b="1461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在心肺复苏过程中，应注意观察患者的生命体征和反应，如有异常情况应及时处理。</a:t>
            </a:r>
          </a:p>
        </p:txBody>
      </p:sp>
      <p:pic>
        <p:nvPicPr>
          <p:cNvPr id="10" name="Picture 10"/>
          <p:cNvPicPr>
            <a:picLocks noChangeAspect="1"/>
          </p:cNvPicPr>
          <p:nvPr/>
        </p:nvPicPr>
        <p:blipFill>
          <a:blip r:embed="rId4"/>
          <a:srcRect t="7042" b="70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口腔科心肺复苏的注意事项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心肺复苏的操作流程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在开始心肺复苏之前，首先要评估现场环境是否安全，移除可能导致二次伤害的障碍物，确保救援人员和患者不会受到进一步伤害。</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在开始心肺复苏之前，应准备好所需的急救设备，如人工呼吸器、除颤器、急救包等，确保在需要时能够迅速使用。</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确保现场安全</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准备急救设备</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评估现场环境安全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在开始心肺复苏之前，应检查患者是否有意识。可以通过呼唤患者或轻拍其肩膀来检查患者的反应。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检查意识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在检查患者意识之后，应检查患者是否有呼吸。可以通过观察患者胸部是否起伏或用耳朵贴近患者口鼻来听是否有呼吸声。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检查呼吸</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判断患者意识与呼吸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如果发现患者需要心肺复苏，应立即拨打当地的急救电话，请求医疗援助。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在等待急救人员到场之前，如果现场有相关人员（如医护人员、警察等），应通知他们到场协助救援。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启动急救反应系统</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通知相关人员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呼叫急救服务</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https://d.book118.com/358000135022006030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2024-09-06T08:18:24.650</cp:lastPrinted>
  <dcterms:created xsi:type="dcterms:W3CDTF">2024-09-06T00:18:24Z</dcterms:created>
  <dcterms:modified xsi:type="dcterms:W3CDTF">2024-09-06T00:18:26Z</dcterms:modified>
</cp:coreProperties>
</file>