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28DC0-F67E-497D-9A7C-A426CDC17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2C438-234D-4528-8B11-9C141C8B3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06FC9-EA77-4BD2-A6EA-5EDAB1B98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00D11-C20C-4672-B78D-AE21201FD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79BC26-7292-43CC-BCEF-F1507B89E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549FEE-EC31-49B3-98C7-8B0232373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BE17F9-BACB-4012-B7E9-2CCBCCF49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D6549-AF99-4C68-9DAB-22934D395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421AF-6B06-4B89-8FA6-B083707F2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7E287-D853-4610-911B-B2D5BCFF3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A540B-7181-4C72-BCA0-2B8C915E2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01042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职院校师德师风建设\n## 1.高职院校师德师风建设的意义与价值\n### 1.1师德师风建设对于提高教育质量的重要性\n### 1.2师德师风建设对于培养合格人才的关键作用\n### 1.3师德师风建设对于提升学校声誉的影响\n## 2.高职院校师德师风建设面临的挑战与问题\n### 2.1社会环境下师德师风问题的复杂性\n### 2.2教育体制改革中师德师风建设的困境\n### 2.3学校内部管理中师德师风建设的难题\n## 3.高职院校师德师风建设的有效途径与方法\n### 3.1加强师德师风教育的针对性与实效性\n### 3.2完善师德师风建设的制度设计与执行\n### 3.3营造积极向上的师德师风氛围与环境\n## 4.高职院校师德师风建设的实践案例与分析\n### 4.1优秀师德师风建设实践案例分析\n### 4.2师德师风建设实践中的经验与教训\n### 4.3师德师风建设实践的未来发展趋势\n## 5.高职院校师德师风建设的持续改进与深化\n### 5.1建立健全师德师风建设的长效机制\n### 5.2加强师德师风建设的评估与反馈\n### 5.3推动师德师风建设与社会需求的紧密结合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高职院校师德师风建设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高职院校师德师风建设的意义与价值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提高教师的教学水平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促进教师不断学习和提高自身能力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提高教师的教学方法和手段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培养教师的创新意识和创新能力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培养学生的综合素质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注重学生的德育教育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提高学生的学术水平和实践能力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培养学生的团队协作能力和创新精神</a:t>
                </a:r>
                <a:endParaRPr/>
              </a:p>
            </p:txBody>
          </p:sp>
          <p:pic>
            <p:nvPicPr>
              <p:cNvPr id="17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提升学校的整体声誉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提高学校的教学质量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培养出更多优秀的人才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为社会提供更高质量的教育服务</a:t>
                </a:r>
                <a:endParaRPr/>
              </a:p>
            </p:txBody>
          </p:sp>
          <p:pic>
            <p:nvPicPr>
              <p:cNvPr id="17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师德师风建设对于提高教育质量的重要性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培养学生的道德品质</a:t>
                </a:r>
                <a:endParaRPr/>
              </a:p>
            </p:txBody>
          </p:sp>
          <p:sp>
            <p:nvSpPr>
              <p:cNvPr id="18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树立学生正确的价值观和人生观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培养学生的诚信意识和责任感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提高学生的道德修养和自律能力</a:t>
                </a:r>
                <a:endParaRPr/>
              </a:p>
            </p:txBody>
          </p:sp>
        </p:grpSp>
        <p:grpSp>
          <p:nvGrpSpPr>
            <p:cNvPr id="18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培养学生的职业素养</a:t>
                </a:r>
                <a:endParaRPr/>
              </a:p>
            </p:txBody>
          </p:sp>
          <p:sp>
            <p:nvSpPr>
              <p:cNvPr id="19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培养学生的职业规划和职业发展能力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提高学生的职业素质和职业道德水平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培养学生的团队协作能力和沟通能力</a:t>
                </a:r>
                <a:endParaRPr/>
              </a:p>
            </p:txBody>
          </p:sp>
        </p:grpSp>
        <p:grpSp>
          <p:nvGrpSpPr>
            <p:cNvPr id="19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培养学生的创新能力</a:t>
                </a:r>
                <a:endParaRPr/>
              </a:p>
            </p:txBody>
          </p:sp>
          <p:sp>
            <p:nvSpPr>
              <p:cNvPr id="19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激发学生的创新意识和创新精神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提高学生的学术水平和实践能力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为社会培养更多具有创新能力的人才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师德师风建设对于培养合格人才的关键作用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提高学校的教学质量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促进教师不断学习和提高自身能力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提高教师的教学方法和手段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培养教师的创新意识和创新能力</a:t>
                </a:r>
                <a:endParaRPr/>
              </a:p>
            </p:txBody>
          </p:sp>
          <p:sp>
            <p:nvSpPr>
              <p:cNvPr id="20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培养出更多优秀的人才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注重学生的德育教育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提高学生的学术水平和实践能力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培养学生的团队协作能力和创新精神</a:t>
                </a:r>
                <a:endParaRPr/>
              </a:p>
            </p:txBody>
          </p:sp>
          <p:sp>
            <p:nvSpPr>
              <p:cNvPr id="20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为社会提供更高质量的教育服务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提高学校的教学质量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培养出更多优秀的人才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为社会提供更高质量的教育服务</a:t>
                </a:r>
                <a:endParaRPr/>
              </a:p>
            </p:txBody>
          </p:sp>
          <p:sp>
            <p:nvSpPr>
              <p:cNvPr id="21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师德师风建设对于提升学校声誉的影响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高职院校师德师风建设面临的挑战与问题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社会价值观多元化</a:t>
                </a:r>
                <a:endParaRPr/>
              </a:p>
            </p:txBody>
          </p:sp>
          <p:sp>
            <p:nvSpPr>
              <p:cNvPr id="2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受到社会各种观念的影响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教师面临各种诱惑和压力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师德师风建设面临更大的挑战</a:t>
                </a:r>
                <a:endParaRPr/>
              </a:p>
            </p:txBody>
          </p:sp>
        </p:grpSp>
        <p:grpSp>
          <p:nvGrpSpPr>
            <p:cNvPr id="22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教育体制改革的影响</a:t>
                </a:r>
                <a:endParaRPr/>
              </a:p>
            </p:txBody>
          </p:sp>
          <p:sp>
            <p:nvSpPr>
              <p:cNvPr id="22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教育体制改革带来的利益调整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教师地位和待遇的变化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师德师风建设面临更大的困难</a:t>
                </a:r>
                <a:endParaRPr/>
              </a:p>
            </p:txBody>
          </p:sp>
        </p:grpSp>
        <p:grpSp>
          <p:nvGrpSpPr>
            <p:cNvPr id="22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社会舆论的影响</a:t>
                </a:r>
                <a:endParaRPr/>
              </a:p>
            </p:txBody>
          </p:sp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舆论对师德师风问题的关注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师德师风的负面事件对社会的影响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师德师风建设面临更大的压力</a:t>
                </a:r>
                <a:endParaRPr/>
              </a:p>
            </p:txBody>
          </p:sp>
        </p:grpSp>
      </p:grpSp>
      <p:pic>
        <p:nvPicPr>
          <p:cNvPr id="22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社会环境下师德师风问题的复杂性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教育体制改革带来的利益调整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教师地位和待遇的变化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师德师风建设面临更大的困难</a:t>
                </a:r>
                <a:endParaRPr/>
              </a:p>
            </p:txBody>
          </p:sp>
          <p:sp>
            <p:nvSpPr>
              <p:cNvPr id="23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教育资源分配的不均衡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高职院校与其他高校之间的差距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师德师风建设面临的资源限制</a:t>
                </a:r>
                <a:endParaRPr/>
              </a:p>
            </p:txBody>
          </p:sp>
          <p:sp>
            <p:nvSpPr>
              <p:cNvPr id="24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教育评价体系的不完善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师德评价体系的缺失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教师发展的评价标准不明确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师德师风建设面临更大的难题</a:t>
                </a:r>
                <a:endParaRPr/>
              </a:p>
            </p:txBody>
          </p:sp>
          <p:sp>
            <p:nvSpPr>
              <p:cNvPr id="24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教育体制改革中师德师风建设的困境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师德师风建设制度的缺失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学校内部管理制度的执行力度不够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师德师风建设面临更大的困难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学校管理制度的完善</a:t>
                </a:r>
                <a:endParaRPr/>
              </a:p>
            </p:txBody>
          </p:sp>
        </p:grpSp>
        <p:grpSp>
          <p:nvGrpSpPr>
            <p:cNvPr id="25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学校核心价值观的缺失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学校缺乏积极向上的氛围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师德师风建设缺乏良好的环境</a:t>
                </a:r>
                <a:endParaRPr/>
              </a:p>
            </p:txBody>
          </p:sp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学校文化建设的缺失</a:t>
                </a:r>
                <a:endParaRPr/>
              </a:p>
            </p:txBody>
          </p:sp>
        </p:grpSp>
        <p:grpSp>
          <p:nvGrpSpPr>
            <p:cNvPr id="25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教师发展的激励机制不完善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师德师风建设的激励机制缺失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师德师风建设面临更大的难题</a:t>
                </a:r>
                <a:endParaRPr/>
              </a:p>
            </p:txBody>
          </p:sp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学校激励机制的不完善</a:t>
                </a:r>
                <a:endParaRPr/>
              </a:p>
            </p:txBody>
          </p:sp>
        </p:grpSp>
      </p:grpSp>
      <p:pic>
        <p:nvPicPr>
          <p:cNvPr id="26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学校内部管理中师德师风建设的难题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高职院校师德师风建设的有效途径与方法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突出师德教育的重要性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提高师德教育的针对性和实效性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培养教师的道德品质和行为规范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加强师德教育的内容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采用多种形式进行师德教育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提高师德教育的吸引力和感染力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培养教师的道德自觉和自律能力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创新师德教育的方式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完善师德教育的制度和体系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加强师德教育的评估和监督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保障师德教育的长期性和有效性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建立师德教育的长效机制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加强师德师风教育的针对性与实效性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https://d.book118.com/358001042033006041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高职院校师德师风建设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2024-09-19T22:22:04.338</cp:lastPrinted>
  <dcterms:created xsi:type="dcterms:W3CDTF">2024-09-19T14:22:04Z</dcterms:created>
  <dcterms:modified xsi:type="dcterms:W3CDTF">2024-09-19T14:22:06Z</dcterms:modified>
</cp:coreProperties>
</file>