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863EF-1065-458A-9704-D1BCD49BB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5469B-9051-424B-A09D-E180FAF92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1538D-2641-4DE2-B676-6E97C98B2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A22F4-B1F0-423C-BDA6-5C102FD24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6F2BBF-8507-4A24-85DF-4250686A4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27D04F-253C-43DE-9ED3-E3BDD6D9A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C9A79-6B08-4B14-8606-AD7E98584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67EB0-12DF-42D0-883B-B25A4E6CA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5E761-794D-408A-BBDB-961A37257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6F777-3419-4D9B-910D-4ACA1B1E3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384D7-B48C-451A-B968-39C09E0C9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02005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负载均衡概述与原理
 负载均衡算法介绍
 服务器集群架构设计
 负载均衡实现方式对比
 负载均衡与高可用性
 负载均衡与安全性考虑
 性能监测与优化策略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1.负载均衡是指通过特定的算法，将网络请求分散到多台服务器上进行处理，以确保每台服务器都得到合理的工作量，提高整体的处理能力和稳定性。</a:t>
            </a:r>
          </a:p>
          <a:p>
            <a:r>
              <a:t>2.负载均衡可以通过硬件或软件实现，其中软件负载均衡具有更高的灵活性和可扩展性，逐渐成为主流趋势。</a:t>
            </a:r>
          </a:p>
          <a:p>
            <a:r>
              <a:t>3.随着云计算和虚拟化技术的发展，负载均衡技术也在不断演进，出现了更加智能化和动态化的负载均衡方案。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1.负载均衡的原理主要是通过算法来分配网络请求，常用的算法包括轮询、随机、加权轮询、加权随机等。</a:t>
            </a:r>
          </a:p>
          <a:p>
            <a:r>
              <a:t>2.负载均衡器会根据算法的结果，将请求转发给最合适的服务器，同时会监测服务器的状态，避免将请求转发给已经出现故障的服务器。</a:t>
            </a:r>
          </a:p>
          <a:p>
            <a:r>
              <a:t>3.负载均衡技术可以有效地提高服务器的利用率和性能，同时也可以保证服务的高可用性和可扩展性。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负载均衡设计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轮询算法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1.轮询算法是一种简单的负载均衡算法，按顺序将请求分配给服务器列表中的每个服务器。</a:t>
            </a:r>
          </a:p>
          <a:p>
            <a:r>
              <a:t>2.这种算法的优点在于其简单性和公平性，每个服务器都会得到相等数量的请求。</a:t>
            </a:r>
          </a:p>
          <a:p>
            <a:r>
              <a:t>3.然而，轮询算法不考虑服务器的性能差异，可能会导致性能较差的服务器成为瓶颈。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随机算法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1.随机算法将请求随机分配给服务器列表中的服务器。</a:t>
            </a:r>
          </a:p>
          <a:p>
            <a:r>
              <a:t>2.这种算法能够在一定程度上避免性能较差的服务器成为瓶颈。</a:t>
            </a:r>
          </a:p>
          <a:p>
            <a:r>
              <a:t>3.随机算法的问题在于可能会导致某些时间段内服务器的负载不均衡。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加权轮询算法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1.加权轮询算法根据服务器的性能差异分配不同的权重，性能好的服务器会获得更多的请求。</a:t>
            </a:r>
          </a:p>
          <a:p>
            <a:r>
              <a:t>2.这种算法能够充分利用服务器的性能，提高系统的整体性能。</a:t>
            </a:r>
          </a:p>
          <a:p>
            <a:r>
              <a:t>3.加权轮询算法需要定期更新服务器的权重信息，以保证负载均衡的准确性。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加权随机算法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1.加权随机算法结合了随机算法和加权轮询算法的优点，既考虑了服务器的性能差异，又避免了某些时间段内服务器的负载不均衡。</a:t>
            </a:r>
          </a:p>
          <a:p>
            <a:r>
              <a:t>2.这种算法能够根据服务器的权重信息随机分配请求，保证系统的整体性能。</a:t>
            </a:r>
          </a:p>
          <a:p>
            <a:r>
              <a:t>3.加权随机算法也需要定期更新服务器的权重信息。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最小连接数算法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1.最小连接数算法将请求分配给当前连接数最少的服务器。</a:t>
            </a:r>
          </a:p>
          <a:p>
            <a:r>
              <a:t>2.这种算法能够实时地根据服务器的负载情况分配请求，避免服务器过载。</a:t>
            </a:r>
          </a:p>
          <a:p>
            <a:r>
              <a:t>3.最小连接数算法需要实时监测服务器的连接数，可能会增加系统的开销。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哈希算法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1.哈希算法根据请求的特定信息（如IP地址或URL）进行哈希计算，将请求分配给特定的服务器。</a:t>
            </a:r>
          </a:p>
          <a:p>
            <a:r>
              <a:t>2.这种算法能够保证同一用户的请求总是被分配给同一服务器，提高用户体验。</a:t>
            </a:r>
          </a:p>
          <a:p>
            <a:r>
              <a:t>3.哈希算法的问题在于可能会导致某些服务器负载较重，而其他服务器负载较轻的情况。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服务器集群架构设计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服务器集群架构设计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服务器集群架构设计概述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1.集群架构设计是为了提高系统的可伸缩性、可用性和容错性。</a:t>
            </a:r>
          </a:p>
          <a:p>
            <a:r>
              <a:t>2.通过将多台服务器组合成一个逻辑整体，实现负载均衡和高性能计算。</a:t>
            </a:r>
          </a:p>
          <a:p>
            <a:r>
              <a:t>3.常见的集群架构包括主从架构、对等架构和混合架构。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主从架构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1.主服务器负责处理读写请求，从服务器负责备份和读取数据。</a:t>
            </a:r>
          </a:p>
          <a:p>
            <a:r>
              <a:t>2.主服务器出现故障时，需要从从服务器中选举新的主服务器。</a:t>
            </a:r>
          </a:p>
          <a:p>
            <a:r>
              <a:t>3.主从架构可以提高系统的可用性和数据安全性。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服务器集群架构设计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对等架构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1.所有服务器都具有相等的地位和功能，协同处理请求。</a:t>
            </a:r>
          </a:p>
          <a:p>
            <a:r>
              <a:t>2.对等架构可以实现更好的负载均衡和高性能计算。</a:t>
            </a:r>
          </a:p>
          <a:p>
            <a:r>
              <a:t>3.但是对等架构容易导致数据一致性问题，需要采用相应的技术解决。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混合架构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1.结合主从架构和对等架构的优点，实现更复杂的系统架构。</a:t>
            </a:r>
          </a:p>
          <a:p>
            <a:r>
              <a:t>2.混合架构可以兼顾数据安全性、负载均衡和高性能计算等方面的需求。</a:t>
            </a:r>
          </a:p>
          <a:p>
            <a:r>
              <a:t>3.但是混合架构的实现和维护成本相对较高。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服务器集群架构设计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1.负载均衡技术可以将请求分发到多个服务器上，提高系统的吞吐量和响应速度。</a:t>
            </a:r>
          </a:p>
          <a:p>
            <a:r>
              <a:t>2.常见的负载均衡技术包括轮询、随机、加权轮询和最少连接等算法。</a:t>
            </a:r>
          </a:p>
          <a:p>
            <a:r>
              <a:t>3.负载均衡技术需要根据具体场景和需求进行选择和优化。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容错与恢复技术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1.服务器集群需要具备一定的容错能力，保证系统在部分节点故障时仍能正常运行。</a:t>
            </a:r>
          </a:p>
          <a:p>
            <a:r>
              <a:t>2.常见的容错技术包括冗余备份、热备、冷备和容错软件等。</a:t>
            </a:r>
          </a:p>
          <a:p>
            <a:r>
              <a:t>3.在节点故障时，需要及时进行恢复和替换，保证系统的稳定性和可用性。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负载均衡实现方式对比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负载均衡实现方式对比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1.性能强大：硬件负载均衡器能够处理大量并发连接，具有高吞吐量和低延迟，满足大规模网络应用的需求。</a:t>
            </a:r>
          </a:p>
          <a:p>
            <a:r>
              <a:t>2.稳定性高：硬件负载均衡器通常采用专门的硬件设备，具有较高的可靠性和稳定性，能够保证服务的连续性。</a:t>
            </a:r>
          </a:p>
          <a:p>
            <a:r>
              <a:t>3.配置复杂：硬件负载均衡器的配置相对复杂，需要专业的网络管理员进行配置和管理。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基于软件的负载均衡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1.灵活性高：软件负载均衡器可以根据具体的应用场景进行定制化开发，具有较高的灵活性。</a:t>
            </a:r>
          </a:p>
          <a:p>
            <a:r>
              <a:t>2.成本较低：相对于硬件负载均衡器，软件负载均衡器的成本较低，适合中小型网络应用。</a:t>
            </a:r>
          </a:p>
          <a:p>
            <a:r>
              <a:t>3.性能瓶颈：软件负载均衡器的性能受到服务器性能的限制，可能存在性能瓶颈。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基于硬件的负载均衡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负载均衡实现方式对比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全局负载均衡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1.地域分散：全局负载均衡可以将请求分发到不同地域的服务器，提高服务的可用性和响应速度。</a:t>
            </a:r>
          </a:p>
          <a:p>
            <a:r>
              <a:t>2.智能调度：全局负载均衡可以根据服务器的负载情况、网络质量等因素进行智能调度，保证服务的质量和稳定性。</a:t>
            </a:r>
          </a:p>
          <a:p>
            <a:r>
              <a:t>3.配置复杂：全局负载均衡需要考虑多种因素，配置相对复杂，需要专业的网络管理员进行配置和管理。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本地负载均衡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1.简单易用：本地负载均衡可以在单个服务器或多个服务器之间进行负载分配，配置简单，易于使用。</a:t>
            </a:r>
          </a:p>
          <a:p>
            <a:r>
              <a:t>2.成本低廉：本地负载均衡不需要额外的硬件设备，成本较低。</a:t>
            </a:r>
          </a:p>
          <a:p>
            <a:r>
              <a:t>3.局限性：本地负载均衡只适用于单个数据中心或局域网内，不适合大规模网络应用。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负载均衡实现方式对比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1.实时调整：动态负载均衡可以根据服务器的实时负载情况进行调整，保证服务的质量和稳定性。</a:t>
            </a:r>
          </a:p>
          <a:p>
            <a:r>
              <a:t>2.智能算法：动态负载均衡通常采用智能算法，能够根据网络流量、服务器性能等多个因素进行综合考虑，做出最优的负载分配决策。</a:t>
            </a:r>
          </a:p>
          <a:p>
            <a:r>
              <a:t>3.复杂性：动态负载均衡的算法较为复杂，需要专业的网络管理员进行配置和管理。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静态负载均衡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1.配置简单：静态负载均衡根据预先配置的规则进行负载分配，配置简单，易于使用。</a:t>
            </a:r>
          </a:p>
          <a:p>
            <a:r>
              <a:t>2.局限性：静态负载均衡不能根据服务器的实时负载情况进行调整，可能存在负载不均的情况。</a:t>
            </a:r>
          </a:p>
          <a:p>
            <a:r>
              <a:t>3.适用场景：静态负载均衡适用于服务器负载相对稳定的应用场景。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动态负载均衡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https://d.book118.com/358002005136006031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负载均衡概述与原理</vt:lpstr>
      <vt:lpstr> 负载均衡概述与原理</vt:lpstr>
      <vt:lpstr> 负载均衡算法介绍</vt:lpstr>
      <vt:lpstr> 负载均衡算法介绍</vt:lpstr>
      <vt:lpstr> 负载均衡算法介绍</vt:lpstr>
      <vt:lpstr> 负载均衡算法介绍</vt:lpstr>
      <vt:lpstr> 服务器集群架构设计</vt:lpstr>
      <vt:lpstr> 服务器集群架构设计</vt:lpstr>
      <vt:lpstr> 服务器集群架构设计</vt:lpstr>
      <vt:lpstr> 服务器集群架构设计</vt:lpstr>
      <vt:lpstr> 负载均衡实现方式对比</vt:lpstr>
      <vt:lpstr> 负载均衡实现方式对比</vt:lpstr>
      <vt:lpstr> 负载均衡实现方式对比</vt:lpstr>
      <vt:lpstr> 负载均衡实现方式对比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2024-09-09T00:40:50.055</cp:lastPrinted>
  <dcterms:created xsi:type="dcterms:W3CDTF">2024-09-08T16:40:50Z</dcterms:created>
  <dcterms:modified xsi:type="dcterms:W3CDTF">2024-09-08T16:40:52Z</dcterms:modified>
</cp:coreProperties>
</file>