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05F8C-F374-4A6E-8A66-64A393320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8916B-B67F-4FA6-B2FF-7FD020B54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8BD30-1A6D-4B27-8FBC-5605BA97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E4DA5-553D-49DA-9DFB-EA1E576B5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9F0DC-DA3B-4462-A97F-CF58694C7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A2A4D-8DAF-4017-8DEB-569FB5F87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B23CEC-801B-49A4-8C62-15D0CAD53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BA785-D1B6-41DD-BDA2-8AECB0B5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706A7-B621-4C95-B48D-3261D70CE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D632C-B7BB-49A7-93A8-A91881A84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65B46-C10D-41B7-B449-99B79C745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02127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设备保养与点检大全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设备故障诊断与处理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设备维护管理案例分析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设备保养与点检的未来发展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设备保养是对设备进行检查、清洁、润滑、紧固、调整和防腐等维护工作，以保持设备良好的技术状态，满足生产要求的过程。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设备保养可以预防设备磨损加剧，延长设备使用寿命，保证设备安全可靠运行，提高企业的生产效率和经济效益。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设备保养的分类与级别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根据保养计划的时间安排和实施的强制性程度，设备保养可以分为日常保养、定期保养和精度保养三类。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设备保养的级别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根据保养内容和实施要求，设备保养可以分为一级保养、二级保养和三级保养三个级别。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设备保养的流程包括确定保养需求、编制保养计划、实施保养、验收和记录等步骤。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设备保养的流程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设备保养的规范包括保养项目、保养周期、保养方法、使用工具和材料等方面的规定，是实施设备保养的重要依据。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设备保养的规范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设备点检技术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设备点检是一种预防性的检查方法，通过对设备进行定期、定点、定人的检查，及早发现设备异常，防止设备故障的发生。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确保设备正常运行，提高设备利用率，减少维修成本，提高生产效率。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设备点检的目的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设备点检的定义与目的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目视检查、触觉检查、听觉检查、嗅觉检查、温度检查等。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设备点检的工具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听诊器、测温仪、测振仪、内窥镜等。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设备点检的方法与工具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设备点检的流程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确定检查对象、制定检查计划、实施检查、分析检查结果、处理异常情况。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设备点检的标准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根据设备的特性、使用频率、维修历史等因素，制定相应的点检标准，包括检查项目、检查方法、检查周期等。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设备点检的流程与标准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设备保养计划与实施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明确需要保养的设备范围，包括生产设备、办公设备等。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确定保养对象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制定保养周期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制定保养内容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根据设备类型和使用频率，制定合理的保养周期，如每日、每周、每月等。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针对不同设备的保养需求，制定具体的保养内容，如清洁、润滑、检查等。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指定具备相关技能和知识的专业人员进行设备保养。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确定执行人员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按照保养计划，对设备进行定期的保养操作。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保养操作实施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对每次保养的过程和结果进行详细记录，以便后续的跟踪和评估。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记录保养过程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设备保养计划的执行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https://d.book118.com/358002127141006036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2024-09-16T12:04:28.470</cp:lastPrinted>
  <dcterms:created xsi:type="dcterms:W3CDTF">2024-09-16T04:04:28Z</dcterms:created>
  <dcterms:modified xsi:type="dcterms:W3CDTF">2024-09-16T04:04:30Z</dcterms:modified>
</cp:coreProperties>
</file>