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131318-DFC4-4A99-A29C-1A22B30206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A4F4AD-6451-40A8-8043-DFADDCF9EC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6E4044-B885-45AB-91E7-1A33B79CB2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CADFAB-8FDD-4857-B36C-EE51D6DDC4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2381F6-3906-42CD-9934-0F41CC22F4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E3BE25-88F7-46C5-BEE5-DCEAD99C75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7A734F-A78E-4B84-8AF4-788E16CEBF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FCFF54-250C-4BEA-A04A-855C98F0C6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57E1B4-4185-43FB-823A-7890CDD012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91DC79-142D-4DF7-95E8-DB7114DF44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387FF8-6F00-4D45-AA72-31353FF403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0311606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2024-01-23</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情态动词与需求和责任的表达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情态动词概述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需求表达中的情态动词</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责任表达中的情态动词</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情态动词在需求和责任表达中的比较</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实例分析：情态动词在需求和责任表达中的应用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情态动词概述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情态动词是一种用来表达说话者对行为、状态或事件的可能性、必要性、意愿、能力、推测等情态意义的动词。</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情态动词可分为基本情态动词（如can, may, must等）和半情态动词（如need, dare, used to等）。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情态动词可以表达说话者对某行为或事件发生的可能性的判断，如“He may be late.”（他可能会迟到）。</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表达可能性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情态动词可以表达说话者认为某行为或事件的必要性，如“You must finish your homework.”（你必须完成作业）。</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表达必要性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情态动词可以表达说话者的意愿或愿望，如“I would like to go to the party.”（我愿意去参加聚会）。</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表达意愿</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情态动词可以表达说话者或主语的能力，如“She can swim very fast.”（她游泳很快）。</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表达能力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情态动词的功能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在日常生活中，情态动词常用于表达个人的看法、态度、意愿等，如提出建议、请求、道歉等。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日常生活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学术写作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商业交流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958" r="149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在学术写作中，情态动词可用于表达作者对某一观点或研究结果的推测、可能性或必要性等。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在商业交流中，情态动词可用于表达需求、责任、承诺等，如商务谈判、合同撰写等。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情态动词的使用场景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需求表达中的情态动词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需求的定义与分类</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根据不同的标准，需求可以分为多种类型，如生理需求、安全需求、社交需求、尊重需求和自我实现需求等。</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需求是指人们为了满足某种需要而提出的对某种物品或服务的期望和要求。</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情态动词在需求表达中的作用</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情态动词可以用来表达需求的可能性、必要性、意愿和能力等，从而更加准确地传达需求信息。</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情态动词还可以用来表达说话者对需求的态度和看法，如确定性、不确定性、希望、建议等。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may/might</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表示可能性或请求许可，如“May I borrow your pen?”（我可以借你的笔吗？）</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can/could</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表示能力或可能性，如“I can help you with that.”（我能帮你做那件事。）</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will/would</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表示意愿或将来时态，如“I will buy you a gift for your birthday.”（我会为你买生日礼物。）</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must/have to</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表示必要性或强制要求，如“You must wear a helmet when you ride a bike.”（骑自行车时必须戴头盔。）</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should/ought to</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表示责任或建议，如“You should finish your homework before you go out.”（你应该在出去之前完成作业。）</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常见的需求表达情态动词及其用法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责任表达中的情态动词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责任是指个体或组织在社会生活中应承担的义务和职责。</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责任可分为法律责任、道德责任、社会责任等。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责任的定义与分类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情态动词用于表达说话者对某一行为或状态的态度、判断或推测。</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在责任表达中，情态动词可用来表达责任的存在、程度、可能性等。</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情态动词在责任表达中的作用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https://d.book118.com/358003116063006036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2024-09-15T19:06:42.690</cp:lastPrinted>
  <dcterms:created xsi:type="dcterms:W3CDTF">2024-09-15T11:06:42Z</dcterms:created>
  <dcterms:modified xsi:type="dcterms:W3CDTF">2024-09-15T11:06:44Z</dcterms:modified>
</cp:coreProperties>
</file>