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898E-DDB3-4668-8E81-E9F104A8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CEC9C-729F-4242-AACC-EB1F3130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B5E89-1E18-4E99-AD8D-A66A7E6A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F87F6-ABCD-4A90-A3E6-D506C4C8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10E1C-1BFE-4F9D-A0E6-220895F32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A6911-213B-4087-A2DA-31544ABC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E864D-CEFA-43AB-AB63-4E0203AF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30BC4-F2A5-410A-9DA8-399679B6C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63792-6012-4C58-958A-D616B155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F79FA-29B6-4AF1-9D68-639034EF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E2F3-43E9-444D-B74A-E752B7DE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4100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膝关节置换护理查房PPT课件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膝关节置换手术简介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出院指导和随访计划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膝关节置换手术简介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缓解膝关节疼痛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恢复关节功能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改善关节畸形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通过置换手术，去除病变的关节面，减少疼痛刺激，提高患者的生活质量。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手术能够恢复膝关节的正常运动功能，使患者能够进行正常的日常活动和运动。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对于严重的关节畸形，手术能够进行矫正，改善患者的外观和功能。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手术适应症和禁忌症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严重的膝关节骨关节炎、类风湿性关节炎、创伤性关节炎等，经保守治疗无效的患者可以考虑手术治疗。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膝关节周围肌肉瘫痪、膝关节感染、严重心肺疾病等患者不宜进行膝关节置换手术。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麻醉和体位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根据患者的具体情况选择合适的麻醉方式，患者通常采用仰卧位，患肢屈曲。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手术切口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在膝关节前方做一个切口，切开皮肤、皮下组织和肌肉，暴露关节。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去除病变关节面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使用特殊器械去除病变的关节面和磨损的软骨，修整骨赘和松动的韧带。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安装人工关节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将人工关节按照合适的角度和位置安装到骨头上，用骨水泥固定。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缝合伤口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清洗伤口，缝合肌肉和皮肤，加压包扎。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患者评估和准备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了解患者的病史、手术史、过敏史等，评估患者的身体状况是否适合手术。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向患者及家属介绍手术过程、术后康复及注意事项，确保患者对手术有正确的认知。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指导患者进行术前锻炼，如床上大小便、踝泵运动等，以减轻术后不适。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心理护理和指导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通过认知行为疗法，纠正患者对手术的错误认知，提高患者的依从性和康复效果。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鼓励家属给予患者情感支持和生活照顾，减轻患者的心理压力。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针对患者的紧张、焦虑等情绪，进行心理疏导和安慰，帮助患者建立信心。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备皮和药物准备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术前常规检查和准备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进行必要的实验室检查和影像学检查，确保手术安全。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指导患者术前禁食、禁水，确保手术顺利进行。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进行手术区域的皮肤准备，根据需要给予预防性抗生素。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https://d.book118.com/358004100067006025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2024-09-02T05:23:38.764</cp:lastPrinted>
  <dcterms:created xsi:type="dcterms:W3CDTF">2024-09-01T21:23:38Z</dcterms:created>
  <dcterms:modified xsi:type="dcterms:W3CDTF">2024-09-01T21:23:40Z</dcterms:modified>
</cp:coreProperties>
</file>