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20E9B-8883-49D3-A93C-C3796BF54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91EB0-F121-4805-BBAE-49983DFE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C6E3-9583-4363-B0BD-CA8A9884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97800-98EC-4548-B362-75BDAA0EB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8199B-8D5F-4EFA-BA4D-65D38F05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2182B-8D53-44D3-9540-A34FA0B8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CACCC-4006-4780-BDCA-34B7C7DB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F89B7-C755-49DD-9E7A-722EE239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76DA-0648-4D26-A4A6-04264E5E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634C-AF58-424B-B079-1196E181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FA529-E0B2-4634-9B2F-AB545115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410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剖宫产产妇护理查房PPT\n## 1.剖宫产产妇的基本护理概述\n### 1.1剖宫产手术的定义与原因\n### 1.2剖宫产产妇的生理和心理特点\n### 1.3剖宫产术后护理的重要性\n## 2.剖宫产产妇的术后护理措施\n### 2.1术后生命体征的监测与护理\n### 2.2切口护理与预防感染的措施\n### 2.3产妇排气与排便的护理指导\n## 3.剖宫产产妇的舒适护理\n### 3.1产妇体位与疼痛管理\n### 3.2产妇心理支持与情绪调节\n### 3.3产妇睡眠质量与休息环境的优化\n## 4.剖宫产产妇的母乳喂养指导\n### 4.1母乳喂养的优势与意义\n### 4.2母乳喂养的正确姿势与技巧\n### 4.3母乳喂养过程中可能遇到的问题与解决方法\n## 5.剖宫产产妇的康复锻炼与产后恢复\n### 5.1产妇康复锻炼的重要性与原则\n### 5.2产后恢复的注意事项与自我保健\n### 5.3剖宫产产妇的定期复查与随访计划\n## 6.剖宫产产妇的护理案例分析\n### 6.1剖宫产术后并发症的预防与护理\n### 6.2剖宫产产妇心理问题的识别与干预\n### 6.3剖宫产母乳喂养成功的案例分享与讨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剖宫产产妇护理查房PPT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剖宫产产妇的基本护理概述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当胎儿无法通过阴道分娩时，如胎儿过大、胎位不正等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产妇出现严重并发症，如妊娠高血压、心脏病等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为了减少分娩过程中的风险，如胎儿宫内窘迫、脐带脱垂等</a:t>
                </a:r>
                <a:endParaRPr/>
              </a:p>
            </p:txBody>
          </p:sp>
          <p:sp>
            <p:nvSpPr>
              <p:cNvPr id="2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剖宫产手术是指通过腹部切口将胎儿取出体外的分娩方式</a:t>
                </a:r>
                <a:endParaRPr/>
              </a:p>
            </p:txBody>
          </p:sp>
          <p:sp>
            <p:nvSpPr>
              <p:cNvPr id="2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胎儿因素：胎儿过大、胎位不正、多胎等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产妇因素：骨盆狭窄、产道异常、妊娠并发症等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其他因素：如胎儿宫内窘迫、脐带脱垂等紧急情况</a:t>
                </a:r>
                <a:endParaRPr/>
              </a:p>
            </p:txBody>
          </p:sp>
          <p:sp>
            <p:nvSpPr>
              <p:cNvPr id="2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剖宫产手术的原因多种多样，需要根据产妇的具体情况来判断</a:t>
                </a:r>
                <a:endParaRPr/>
              </a:p>
            </p:txBody>
          </p:sp>
          <p:sp>
            <p:nvSpPr>
              <p:cNvPr id="2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剖宫产手术的定义与原因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剖宫产产妇的生理特点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术后子宫收缩痛：剖宫产手术创伤较大，术后子宫收缩会产生疼痛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乳腺胀痛：产妇体内的激素水平发生变化，乳腺开始分泌乳汁，引起乳腺胀痛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贫血：剖宫产手术失血较多，产妇需要补充铁质，预防贫血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剖宫产产妇的心理特点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焦虑：产妇对手术和新生儿的健康产生担忧，担心术后恢复和母乳喂养问题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抑郁：产妇术后活动受限，长时间卧床，容易出现抑郁情绪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自卑：部分产妇认为剖宫产手术不如顺产自然，感到自卑和挫败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剖宫产产妇的生理和心理特点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术后护理可以及时发现并处理产妇的并发症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观察产妇的生命体征，如心率、血压、呼吸等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检查切口愈合情况，预防感染和出血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关注产妇的排气和排便情况，防止肠梗阻和便秘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术后护理有助于产妇的身心康复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提供舒适的体位，减轻疼痛和不适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提供心理支持和情绪调节，帮助产妇建立自信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优化睡眠质量，为产妇提供良好的休息环境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剖宫产产妇的术后护理措施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监测产妇的生命体征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测量心率、血压、呼吸，每30分钟一次，连续2小时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观察产妇的意识和精神状态，注意有无头痛、恶心、呕吐等症状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检查产妇的切口，观察有无红肿、渗液、发热等感染迹象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根据生命体征调整护理措施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如果心率超过100次/分或血压低于90/60mmHg，及时报告医生处理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如果产妇出现头痛、恶心、呕吐等症状，及时给予平卧、解痉、镇静等处理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如果切口出现感染迹象，及时给予换药、抗感染治疗等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切口护理与预防感染的措施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保持切口清洁干燥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每天用生理盐水或碘伏擦拭切口，去除血痂和分泌物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更换切口敷料，每天至少一次，保持敷料清洁干燥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注意观察产妇的体温，如出现持续发热，及时报告医生处理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鼓励产妇早期下床活动，促进血液循环，预防血栓形成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排气护理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产妇术后6小时内应卧床休息，避免过早活动导致肠蠕动减缓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鼓励产妇术后尽早翻身，促进肠蠕动恢复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如果产妇出现腹胀、腹痛等症状，可给予热敷、按摩等处理，帮助排气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排便护理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产妇术后应多吃富含纤维素的食物，如蔬菜、水果等，预防便秘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鼓励产妇多喝水，保持大便通畅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如果产妇出现排便困难，可给予开塞露、灌肠等处理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产妇排气与排便的护理指导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剖宫产产妇的舒适护理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产妇体位与疼痛管理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术后6小时内应采取平卧位，避免过早活动导致切口裂开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术后6小时后可选择侧卧位，减轻腹部的压力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鼓励产妇早期下床活动，促进血液循环，预防血栓形成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给予产妇适量的止痛药物，如杜冷丁、曲马多等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提供舒适的体位，如抬高床头、使用抱枕等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采用热敷、按摩等方法，缓解产妇的疼痛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产妇术后可能会出现焦虑、抑郁等情绪，护士应给予关心和支持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与产妇建立良好的沟通，了解其需求和担忧，提供帮助和解答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鼓励家属参与护理，提供家庭支持，帮助产妇调整心态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教会产妇一些放松技巧，如深呼吸、渐进性肌肉松弛等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鼓励产妇参与一些有趣的活动，如听音乐、看电影等，分散注意力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保持病房环境温馨舒适，营造轻松愉快的氛围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产妇心理支持与情绪调节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产妇睡眠质量与休息环境的优化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优化睡眠质量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保持病房安静、温馨，避免噪音干扰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调整灯光、温度，使产妇感到舒适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限制家属探视时间，保证产妇的休息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优化休息环境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提供舒适的床上用品，如柔软的床垫、枕头等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保持室内空气流通，避免异味刺激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提供一些娱乐设施，如电视、书籍等，帮助产妇消磨时间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https://d.book118.com/358004103127006037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剖宫产产妇护理查房PPT</vt:lpstr>
      <vt:lpstr>剖宫产产妇的基本护理概述</vt:lpstr>
      <vt:lpstr>PowerPoint Presentation</vt:lpstr>
      <vt:lpstr>PowerPoint Presentation</vt:lpstr>
      <vt:lpstr>PowerPoint Presentation</vt:lpstr>
      <vt:lpstr>剖宫产产妇的术后护理措施</vt:lpstr>
      <vt:lpstr>PowerPoint Presentation</vt:lpstr>
      <vt:lpstr>PowerPoint Presentation</vt:lpstr>
      <vt:lpstr>PowerPoint Presentation</vt:lpstr>
      <vt:lpstr>剖宫产产妇的舒适护理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2024-09-17T21:19:27.783</cp:lastPrinted>
  <dcterms:created xsi:type="dcterms:W3CDTF">2024-09-17T13:19:27Z</dcterms:created>
  <dcterms:modified xsi:type="dcterms:W3CDTF">2024-09-17T13:19:29Z</dcterms:modified>
</cp:coreProperties>
</file>