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816DA-E08D-4DC4-A96D-F9B70E403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C091F0-8BD9-44F6-A6DB-FC789615F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F0AE7-632B-4871-94AC-09AEEC0AE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7BECE6-3CA5-4F75-8551-03DDBE665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D79B7E-404F-4F04-9464-8E91AA51A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B46623-A376-438E-A447-646509DC6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403CD5-0DB7-4BF7-8E0C-B1C217BBC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8843AA-0A6D-4C3A-8A4B-49765F3E0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D5E2E1-4A4D-4F7F-B6CD-FAF12CBA1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49750-0142-4A5F-9D57-8A77B38D1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2E2C6-4F85-4FDA-8385-9FDE331C0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0413506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市场总监实训报告总结与反思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实训项目概述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实训项目执行情况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实训项目成果与反思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市场总监能力提升计划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未来市场趋势预测与应对策略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实训项目概述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7365" b="1736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实训目标与任务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掌握市场分析方法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通过实训，学员应能够掌握市场分析的基本方法，包括市场调研、竞争分析、消费者行为分析等。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提升营销策略制定能力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学员在实训中需要学习如何制定有效的营销策略，包括产品定位、定价、渠道选择和促销策略等。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培养团队管理与协作能力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实训过程中，学员需要与团队成员紧密合作，共同完成市场总监的职责，提升团队协作和管理能力。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学员首先需要学习市场分析的理论知识，包括市场调研、竞争分析和消费者行为分析等。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理论学习阶段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学员将分组进行实战模拟，模拟企业市场营销的各个环节，包括产品定位、定价、渠道选择和促销策略等。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实战模拟阶段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实训结束后，学员需要对整个实训过程进行总结和反思，总结经验教训，提出改进措施。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总结反思阶段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实训过程简介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实训项目执行情况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调研方法得当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为了获取准确的数据，我们采用了问卷调查、访谈、观察等多种调研方法，确保数据的可靠性和有效性。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调研目标明确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在实训项目中，我们明确了市场调研的目标，即了解目标市场的需求、竞争态势和消费者行为等信息。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数据分析深入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在收集到数据后，我们进行了深入的分析，运用统计分析、趋势预测等方法，得出了有价值的结论。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根据市场调研结果，我们明确了产品的市场定位，突出了产品的独特卖点。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定位准确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策略全面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创新性强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在制定营销策略时，我们综合考虑了价格、渠道、促销等多个方面，制定了全面而有效的营销策略。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在策略制定过程中，我们积极探索新的营销手段和渠道，使策略更具创新性和实效性。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在执行营销活动前，我们制定了详细的策划方案，明确了活动的目标、预算、时间安排等关键要素。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968" r="1696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9312" r="1931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活动策划周密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在活动执行过程中，团队成员之间配合默契，充分发挥各自的优势，确保活动顺利进行。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团队协作默契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面对突发情况，我们能够迅速调整方案，保证活动的执行效果。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执行力强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营销活动执行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在销售过程中，我们及时跟踪各项数据，包括销售额、销售渠道占比等，以便及时发现问题。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数据跟踪及时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在分析销售业绩时，我们采用了客观的评估标准和方法，确保评估结果的公正性和准确性。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业绩评估客观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针对业绩分析中发现的问题，我们制定了切实可行的改进措施，并积极落实，以提高销售业绩。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改进措施有效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销售业绩分析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实训项目成果与反思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549" r="1254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实训项目成果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完成了市场调研，明确了目标客户群体和需求。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制定了有效的营销策略，提高了产品知名度和销售额。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加强了团队合作，提高了团队凝聚力和执行力。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提升了个人技能和知识水平，为未来的职业发展打下了基础。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https://d.book118.com/358004135063006027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2024-09-05T08:33:31.892</cp:lastPrinted>
  <dcterms:created xsi:type="dcterms:W3CDTF">2024-09-05T00:33:31Z</dcterms:created>
  <dcterms:modified xsi:type="dcterms:W3CDTF">2024-09-05T00:33:34Z</dcterms:modified>
</cp:coreProperties>
</file>