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6A6FA-2757-4F7C-ACCB-2A607ECEC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5DCCB-8FF2-4D9B-8E0A-12A8AAE86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055BF-7895-4A96-B94D-781C41C12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8FB09-61AC-4850-AE35-631111DEC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99E181-492B-4BC7-A7F0-0298171E4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7B5C5-EAFB-4CF6-B387-63F7029AE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D37B2D-04D7-4A9F-85B1-4E0B7C9CF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493A7-7CB0-4090-A6C7-6E99DC59F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A5A3C-F7B4-4083-9D64-E6BD69BF1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30A1A-F282-495D-A848-DE8B49DD6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F1C39-26F9-4BA8-818D-468D7E56D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07141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Flow-3D9.2使用指南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软件概述与安装</a:t>
            </a:r>
          </a:p>
          <a:p>
            <a:r>
              <a:t>界面介绍与基本操作</a:t>
            </a:r>
          </a:p>
          <a:p>
            <a:r>
              <a:t>前处理功能详解</a:t>
            </a:r>
          </a:p>
          <a:p>
            <a:r>
              <a:t>求解器设置与优化建议</a:t>
            </a:r>
          </a:p>
          <a:p>
            <a:r>
              <a:t>后处理功能展示及应用举例</a:t>
            </a:r>
          </a:p>
          <a:p>
            <a:r>
              <a:t>常见问题解答与故障排除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软件概述与安装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Flow-3D9.2简介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Flow-3D是一款功能强大的流体动力学模拟软件，广泛应用于水利工程、环境工程、海洋工程等领域。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Flow-3D9.2是Flow-3D软件的最新版本，在算法、界面、后处理等方面进行了优化和改进，提高了计算效率和用户体验。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显卡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支持OpenGL 2.0及以上的独立显卡，建议显存2GB以上。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硬盘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至少50GB可用空间，建议SSD固态硬盘。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内存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至少8GB RAM，建议16GB或更多。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操作系统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Windows 7/8/10（64位），Linux（64位）。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处理器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Intel或AMD多核处理器，建议主频2.0GHz以上。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系统需求与配置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安装步骤与注意事项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1. 下载Flow-3D9.2安装包并解压到指定目录。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2. 运行安装程序，按照提示进行安装。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安装步骤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安装步骤与注意事项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安装步骤与注意事项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注意事项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安装前请确保计算机满足系统需求。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安装过程中请关闭杀毒软件或防火墙，以免误删文件导致安装失败。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安装完成后，建议将安装包备份到安全位置，以便日后重新安装或更新时使用。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界面介绍与基本操作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启动界面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Flow-3D9.2的启动界面包括软件标识、版本信息以及启动按钮。点击启动按钮后，将进入主程序界面。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功能布局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程序界面主要分为菜单栏、工具栏、模型视图区、属性栏和状态栏五个部分。菜单栏提供软件所有功能的入口，工具栏提供常用功能的快捷按钮，模型视图区用于显示和编辑三维模型，属性栏显示当前选中对象的属性信息，状态栏显示软件运行状态和提示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启动界面及功能布局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04" r="2180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Flow-3D9.2的常用工具栏包括文件操作、视图操作、选择工具、编辑工具等。通过点击工具栏上的按钮，可以快速执行相应的操作。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常用工具栏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Flow-3D9.2提供丰富的快捷键，可以大大提高操作效率。例如，Ctrl+N可以新建文件，Ctrl+O可以打开文件，Ctrl+S可以保存文件等。同时，还可以通过自定义快捷键来满足个性化需求。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快捷键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常用工具栏与快捷键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视图旋转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在模型视图区中，可以通过按住鼠标左键并拖动来旋转视图。同时，也可以通过键盘上的方向键来进行微调。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视图平移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按住Shift键并拖动鼠标左键可以实现视图的平移。同时，也可以通过键盘上的W、A、S、D键来进行微调。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选择对象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在模型视图区中，可以通过单击鼠标左键来选择对象。如果需要选择多个对象，可以按住Ctrl键并依次单击每个对象。如果需要取消选择某个对象，可以再次单击该对象即可。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视图缩放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通过滚动鼠标滚轮可以实现视图的缩放。此外，也可以通过点击视图右下角的缩放按钮来进行快速缩放。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模型视图操作技巧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前处理功能详解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结构化网格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非结构化网格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混合网格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网格加密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网格划分方法及技巧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采用矩形或六面体网格，适用于简单几何形状和流动问题。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结合结构化网格和非结构化网格，提高计算精度和效率。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采用三角形、四面体等网格，适用于复杂几何形状和流动问题。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在关键区域加密网格，提高计算精度和捕捉流动细节。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https://d.book118.com/358007141011006033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2024-09-10T19:59:49.822</cp:lastPrinted>
  <dcterms:created xsi:type="dcterms:W3CDTF">2024-09-10T11:59:49Z</dcterms:created>
  <dcterms:modified xsi:type="dcterms:W3CDTF">2024-09-10T11:59:51Z</dcterms:modified>
</cp:coreProperties>
</file>