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24CC14-6959-4D0E-8526-F98EAF0F8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A560B6-33ED-46E5-BEC9-4F0FEF462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9903E6-0FDF-4021-8E7E-6A69FC374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B22719-CFBB-4E4F-AC6C-240258472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7741A2-F163-4D6A-9764-7F8541B73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F27A03-06A9-4D9C-B4E5-6DBD4979C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54746E-DA09-45D8-8A4D-B291E997B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7FD709-B5CD-421E-9ACB-5E2C33E738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AE4ABC-ED29-4029-8BD5-04D63CDB5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81CF2F-EF0B-44EF-AC6B-2C5AF80A4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821605-98A5-4E2C-A863-523CE0EF8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01001007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如何通过SWOT分析提升个人职业竞争力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SWOT分析概述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自我优势分析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自我劣势剖析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外部机会识别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外部威胁防范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制定个人职业竞争力提升计划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SWOT分析概述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SWOT分析是一种战略分析工具，通过对个人或组织的优势（Strengths）、劣势（Weaknesses）、机会（Opportunities）和威胁（Threats）进行深入分析，以制定相应的发展策略。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SWOT分析基于内外部环境的综合评估，旨在明确个人或组织在当前环境中的定位，以及未来可能的发展方向。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定义与原理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帮助个人或组织清晰认识自身的优势和劣势。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提前预警并应对潜在威胁。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发现并利用市场机会。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适用范围：SWOT分析可应用于个人职业规划、企业战略制定、市场营销策略等多个领域。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适用范围及价值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策略制定与执行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SWOT分析有助于个人制定针对性的职业发展策略，并依据策略指导行动，从而提升职业竞争力。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自我认知提升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通过SWOT分析，个人可以更全面地了解自身的职业优势和劣势，为职业规划提供有力依据。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职业目标设定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基于对自身条件和外部环境的综合分析，个人可以设定更符合实际的职业目标。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个人职业竞争力引入SWOT分析的意义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自我优势分析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熟练掌握本职业所需的专业技能和知识，能够高效地完成工作任务。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不断学习和更新自己的技能，保持与行业发展同步。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拥有一些独特的技能或专业知识，能够在竞争中脱颖而出。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专业技能掌握情况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工作经验与成果展示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积累了丰富的工作经验，能够快速适应各种工作环境和任务。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在过去的工作中取得了显著的成果，证明了自己的能力和价值。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能够有效地展示自己的工作成果，让领导和同事认可自己的贡献。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拥有良好的人际关系，能够与同事和领导融洽相处。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具备团队协作精神，能够积极参与团队工作并取得良好成绩。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善于沟通和协调，能够有效地解决人际冲突和问题。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人际关系及团队协作能力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学习能力与创新意识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具备强烈的学习意愿和能力，能够不断吸收新知识和技能。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善于创新和改进工作方式和方法，提高工作效率和质量。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勇于尝试新事物和挑战自己，不断拓展自己的职业发展空间。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自我劣势剖析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缺乏行业前沿知识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对当前行业最新动态、趋势和技术了解不足，难以跟上时代步伐。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专业技能不足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在某些关键领域或细分专业上，技能水平不足以应对工作需求。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跨领域融合能力欠缺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难以将不同领域的知识和技能进行有效融合，以应对复杂问题。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知识结构不足与技能缺陷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在沟通时，有时难以清晰、准确地表达自己的观点和想法。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表达不清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在交流中，过于关注自己的表达，而忽视了对他人观点的倾听和理解。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倾听不足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在给予或接受反馈时，方式或态度不当，容易引发误解和冲突。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反馈不当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沟通协调能力有待提高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计划性不强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缺乏明确的目标和计划，容易导致时间浪费和效率低下。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自律性不足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容易受到外界干扰，难以长时间保持专注和高效的工作状态。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拖延症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习惯性地推迟任务，直到最后一刻才开始行动，影响工作质量和效率。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时间管理及自律性挑战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压力承受能力弱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在面对工作压力和挑战时，容易产生焦虑和不安。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缺乏心理调适技巧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不善于运用积极心态和心理调适技巧来应对压力和挫折。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挫折应对不足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遇到挫折和失败时，容易消极怠工或放弃努力。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应对压力与挫折的能力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https://d.book118.com/358010010075006035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2024-09-14T10:22:39.457</cp:lastPrinted>
  <dcterms:created xsi:type="dcterms:W3CDTF">2024-09-14T02:22:39Z</dcterms:created>
  <dcterms:modified xsi:type="dcterms:W3CDTF">2024-09-14T02:22:41Z</dcterms:modified>
</cp:coreProperties>
</file>