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8C99C-ACBC-4ADA-A7EC-BB82FF6DC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17C6F-6F06-48AF-836A-0479A4DF3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FD1B3-800A-429C-94ED-1FE558B57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84E07-6F09-4A18-8368-3F7C0AF38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D1E309-E78C-40F3-91AF-D88BC2186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4A6DDA-AD88-4E6A-B0B5-AAD43A27E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20724C-A694-4896-B796-090885B0E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F54B7-61CE-4363-9218-48BC59371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C0BE8-8370-47CB-9D13-21383AF39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A9F4C-C466-462A-90FA-EFD0F82A7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F25FE-2DCB-4169-8693-AD54D5BA4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1002507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智能制造行业年度综述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关键技术与应用领域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典型企业案例分析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行业挑战与对策探讨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市场前景与投资机遇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智能制造是一种基于先进制造技术和信息技术的制造模式，通过高度集成和协同的制造系统，实现制造过程的自动化、数字化、网络化和智能化。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智能制造具有高效、精准、灵活、可持续等特点，能够显著提高制造效率、降低成本、提升产品质量和创新能力。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智能制造起源于20世纪80年代，随着计算机技术和自动化技术的发展，制造企业开始尝试引入自动化设备和技术，提高生产效率。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进入21世纪，随着信息技术和网络技术的飞速发展，智能制造进入快速发展阶段，数字化、网络化、智能化成为制造业发展的重要方向。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近年来，随着人工智能、大数据、云计算等技术的广泛应用，智能制造行业逐渐成熟，形成了完整的产业链和生态系统。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根据市场调查机构的数据，智能制造行业市场规模逐年增长，已经成为全球制造业的重要组成部分。预计未来几年，市场规模将继续保持快速增长。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随着技术的不断进步和应用范围的扩大，智能制造行业的增长趋势将持续加强。特别是在工业4.0、中国制造2025等政策的推动下，智能制造行业将迎来更加广阔的发展空间。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未来智能制造行业将继续推动技术创新，包括人工智能、机器学习、大数据分析、5G通信等新兴技术的应用，将进一步提高制造过程的自动化和智能化水平。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智能制造将与互联网、物联网、云计算等产业深度融合，形成更加完整的智能制造生态系统。同时，智能制造也将与传统制造业融合，推动传统制造业的转型升级。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随着环保意识的提高和可持续发展的要求，未来智能制造行业将更加注重绿色制造，推动制造业的绿色化和低碳化发展。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随着消费者需求的多样化和个性化发展，未来智能制造行业将更加注重定制化生产，通过高度灵活的制造系统满足消费者的个性化需求。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产业融合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绿色制造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定制化生产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未来发展方向预测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关键技术与应用领域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应用于智能制造中的故障预测、质量控制等方面，通过训练大量数据提高生产效率和准确性。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实现人机交互，使制造设备能够理解和执行人类语言指令。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应用于产品检测、自动化装配等领域，提高生产线的自动化程度。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计算机视觉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在生产线上承担焊接、装配、搬运等任务，提高生产效率和产品质量。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工业机器人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75" r="13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协作机器人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服务机器人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与人类工人共同工作，减轻工人负担，提高生产效率。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应用于智能仓储、物流等领域，实现自动化存储和运输。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实现设备之间的信息交换和协同工作，提高生产线的整体效率。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68" r="236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306" r="13306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20" r="22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设备互联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通过传感器等设备采集生产过程中的数据，实现实时监控和远程管理。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数据采集与传输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提供数据存储、分析和共享服务，支持智能制造的决策和优化。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工业云平台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通过对生产过程中产生的数据进行分析，发现潜在问题和改进空间。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质量追溯与预测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利用大数据分析技术实现产品质量追溯和预测，提高产品质量和客户满意度。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基于数据分析结果对生产流程进行优化，提高生产效率和降低成本。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典型企业案例分析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华为技术有限公司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作为全球领先的ICT（信息、通信和技术）解决方案供应商，华为在智能制造领域拥有强大的研发实力和市场份额，其智能制造解决方案已广泛应用于全球多个行业。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格力电器股份有限公司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格力电器是中国最大的空调制造商之一，其在智能制造领域的创新和实践包括自动化生产线、工业机器人应用等，显著提高了生产效率和产品质量。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国内龙头企业介绍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西门子（Siemens）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西门子作为全球知名的电气和自动化解决方案提供商，在智能制造领域拥有丰富的经验和先进的技术，其数字化工厂解决方案在全球范围内得到广泛应用。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通用电气（GE）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GE在智能制造领域注重工业互联网和数据分析技术的应用，通过Predix平台等推动工业数字化转型，为全球客户提供智能化的解决方案。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国际知名企业对比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创新型企业展示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优必选科技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优必选专注于人工智能和机器人技术的研发和应用，其智能机器人产品在工业、教育等领域具有广泛的应用前景。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大疆创新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大疆创新是全球领先的无人机制造商，其无人机产品在航拍、农业、安防等领域的应用不断拓展，为智能制造行业带来新的增长点。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https://d.book118.com/358010025073006031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2024-09-08T12:48:38.768</cp:lastPrinted>
  <dcterms:created xsi:type="dcterms:W3CDTF">2024-09-08T04:48:38Z</dcterms:created>
  <dcterms:modified xsi:type="dcterms:W3CDTF">2024-09-08T04:48:41Z</dcterms:modified>
</cp:coreProperties>
</file>