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B6732-E76B-4CAC-A741-C190E482E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D1692-65EF-4A2E-B645-CE6A9F377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052FC-8298-489F-9645-16C0B00EB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9CC02-BDEF-4481-BAE2-F2725373A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48763C-805B-42DF-85BD-9FE90DBCB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A8F52-3FD7-451E-AC40-2A32574EA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9E5D5B-C379-49AE-BAA9-A15181455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92A3B-86E6-46AB-BC48-4A63AA6AC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FFC2B-C608-4AC7-9E70-F9887A9D7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C7ED7-8214-45DC-A581-63F0CED3B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90739-27E5-4A04-918D-9C119FA15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10077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红色知识竞赛活动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通过红色知识竞赛活动，可以让更多的人了解红色精神的内涵和价值，传承红色精神，为实现中华民族伟大复兴的中国梦贡献力量。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红色精神是中国共产党领导中国人民在革命、建设、改革过程中形成的宝贵精神财富，是激励我们不断前进的重要动力。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红色精神的传承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823" r="35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红色知识的普及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通过红色知识竞赛活动，可以让更多的人了解红色知识，提高对历史和现实的认识，增强文化自信和国家认同感。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红色知识是中国共产党领导中国人民在革命、建设、改革过程中形成的知识体系，包括历史事件、人物事迹、思想理论等方面。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红色文化的弘扬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红色文化是中国共产党领导中国人民在革命、建设、改革过程中形成的文化形态，包括革命文物、纪念地、文艺作品等方面。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通过红色知识竞赛活动，可以让更多的人了解红色文化，弘扬革命精神，传承红色基因，推动社会主义文化繁荣发展。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了解红色历史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掌握红色知识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提升红色素养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78" r="82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556" r="6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提高红色知识水平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通过竞赛活动，让参与者深入了解中国共产党的历史、革命先烈的英雄事迹以及红色文化的内涵。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活动内容涵盖了党的基本理论、党史国史、革命传统等方面，有助于参与者系统掌握红色知识。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通过竞赛形式，促使参与者主动学习红色知识，提高对红色文化的认识和理解，培养红色素养。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通过竞赛活动，弘扬爱国主义、集体主义和革命英雄主义等红色精神，激发参与者的爱国热情。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弘扬红色精神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培养红色价值观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引导参与者认识到红色文化是中国共产党和中华民族的宝贵财富，自觉传承红色基因。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通过参与活动，使参与者树立正确的世界观、人生观和价值观，培养积极向上的精神风貌。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增强红色文化意识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通过知识竞赛这种新颖的形式，吸引更多年轻人关注和参与红色精神的传承。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创新传承方式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借助竞赛活动的影响力，将红色精神传播到更广泛的群体中，增强红色精神的传承效果。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扩大传承范围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通过竞赛选拔出一批具有红色情怀和传承意识的优秀人才，为红色精神的传承注入新的活力。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培养传承力量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促进红色精神的传承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包括选择题、填空题、简答题等，确保题型丰富多样，能够全面考察参赛者的红色知识掌握情况。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涉及中国共产党历史、新中国史、改革开放史和社会主义发展史等，注重知识点覆盖的广度和深度。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根据参赛者的年龄和知识水平，设置不同难度的题目，以满足不同层次的需求。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题目难度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竞赛题目设置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竞赛形式设计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个人赛与团体赛结合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既鼓励个人发挥，又强调团队协作，提高竞赛的观赏性和竞技性。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在线答题与现场答题结合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根据实际情况，可采用线上答题系统或现场答题方式，方便参赛者参与。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知识竞答与互动游戏结合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在知识竞答的基础上，穿插互动游戏环节，增加竞赛的趣味性和互动性。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https://d.book118.com/358010077075006043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2024-09-23T04:15:41.711</cp:lastPrinted>
  <dcterms:created xsi:type="dcterms:W3CDTF">2024-09-22T20:15:41Z</dcterms:created>
  <dcterms:modified xsi:type="dcterms:W3CDTF">2024-09-22T20:15:43Z</dcterms:modified>
</cp:coreProperties>
</file>